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257" r:id="rId6"/>
    <p:sldId id="258" r:id="rId7"/>
    <p:sldId id="290" r:id="rId8"/>
    <p:sldId id="261" r:id="rId9"/>
    <p:sldId id="291" r:id="rId10"/>
    <p:sldId id="260" r:id="rId11"/>
    <p:sldId id="293" r:id="rId12"/>
    <p:sldId id="295" r:id="rId13"/>
    <p:sldId id="280" r:id="rId14"/>
    <p:sldId id="284" r:id="rId15"/>
    <p:sldId id="297" r:id="rId16"/>
    <p:sldId id="296" r:id="rId17"/>
    <p:sldId id="276" r:id="rId18"/>
    <p:sldId id="279" r:id="rId19"/>
    <p:sldId id="272" r:id="rId20"/>
    <p:sldId id="299" r:id="rId21"/>
    <p:sldId id="300" r:id="rId22"/>
    <p:sldId id="263" r:id="rId23"/>
    <p:sldId id="294" r:id="rId24"/>
    <p:sldId id="273" r:id="rId25"/>
    <p:sldId id="274" r:id="rId26"/>
    <p:sldId id="283" r:id="rId27"/>
    <p:sldId id="275" r:id="rId28"/>
    <p:sldId id="281" r:id="rId29"/>
    <p:sldId id="282" r:id="rId30"/>
    <p:sldId id="288" r:id="rId31"/>
    <p:sldId id="289" r:id="rId32"/>
    <p:sldId id="278" r:id="rId33"/>
    <p:sldId id="271" r:id="rId34"/>
    <p:sldId id="287" r:id="rId35"/>
    <p:sldId id="285" r:id="rId36"/>
    <p:sldId id="286" r:id="rId37"/>
    <p:sldId id="298" r:id="rId38"/>
  </p:sldIdLst>
  <p:sldSz cx="9144000" cy="6858000" type="screen4x3"/>
  <p:notesSz cx="6858000" cy="9144000"/>
  <p:embeddedFontLst>
    <p:embeddedFont>
      <p:font typeface="Arial Narrow" panose="020B060402020202020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53" roundtripDataSignature="AMtx7mi8n3WLaDl8TFc4cubeDTkM4va/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A7FB"/>
    <a:srgbClr val="EFD6F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1F18B-B9A4-4B66-90B5-F65584B85DEC}" v="100" dt="2022-12-03T03:14:39.453"/>
    <p1510:client id="{1462096E-84BB-E3E1-1A39-342FA2BF4EA6}" v="43" dt="2022-12-02T21:20:22.383"/>
    <p1510:client id="{36F83A86-8282-F3B9-11B9-90195A0C9C0B}" v="470" dt="2022-12-03T14:12:53.056"/>
    <p1510:client id="{3EEFB6BC-8CCB-027C-EA4D-27C760C4CE8E}" v="2387" vWet="2388" dt="2022-12-03T03:10:57.471"/>
    <p1510:client id="{42820565-D400-F536-80F1-F1477A07C8D6}" v="156" dt="2022-12-02T15:57:20.452"/>
    <p1510:client id="{7890CC1E-E3CD-9ECB-DF75-8FD1F728CCFC}" v="1" dt="2022-12-03T02:11:10.345"/>
    <p1510:client id="{82BEB6FE-CF33-407F-A151-E3E44D8D8F48}" v="2033" dt="2022-12-03T14:54:47.196"/>
    <p1510:client id="{8F540CE8-34C8-4FD1-B311-1719FAB99D04}" v="2090" dt="2022-12-02T17:15:16.264"/>
    <p1510:client id="{B31FF47B-E30F-4849-AD3A-5F1A59496ACB}" v="301" vWet="303" dt="2022-12-03T00:38:15.889"/>
    <p1510:client id="{BD10E5AE-3899-794B-96A6-1F584F24154F}" v="8" dt="2022-12-03T11:46:02.717"/>
    <p1510:client id="{DEE0A7FD-9D34-831C-AAD0-1E526CDA7F7B}" v="16" dt="2022-12-03T02:06:09.302"/>
  </p1510:revLst>
</p1510:revInfo>
</file>

<file path=ppt/tableStyles.xml><?xml version="1.0" encoding="utf-8"?>
<a:tblStyleLst xmlns:a="http://schemas.openxmlformats.org/drawingml/2006/main" def="{20953508-5C40-4407-B4A2-F13660AE5C15}">
  <a:tblStyle styleId="{20953508-5C40-4407-B4A2-F13660AE5C1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Jorge Muñoz Mercado" userId="S::jjmunozm@eafit.edu.co::0d118c21-72ad-4113-9353-e73acacb4c91" providerId="AD" clId="Web-{42820565-D400-F536-80F1-F1477A07C8D6}"/>
    <pc:docChg chg="addSld modSld">
      <pc:chgData name="Jose Jorge Muñoz Mercado" userId="S::jjmunozm@eafit.edu.co::0d118c21-72ad-4113-9353-e73acacb4c91" providerId="AD" clId="Web-{42820565-D400-F536-80F1-F1477A07C8D6}" dt="2022-12-02T15:57:18.420" v="98" actId="20577"/>
      <pc:docMkLst>
        <pc:docMk/>
      </pc:docMkLst>
      <pc:sldChg chg="modSp">
        <pc:chgData name="Jose Jorge Muñoz Mercado" userId="S::jjmunozm@eafit.edu.co::0d118c21-72ad-4113-9353-e73acacb4c91" providerId="AD" clId="Web-{42820565-D400-F536-80F1-F1477A07C8D6}" dt="2022-12-02T15:52:14.771" v="35"/>
        <pc:sldMkLst>
          <pc:docMk/>
          <pc:sldMk cId="2709288820" sldId="275"/>
        </pc:sldMkLst>
        <pc:graphicFrameChg chg="mod modGraphic">
          <ac:chgData name="Jose Jorge Muñoz Mercado" userId="S::jjmunozm@eafit.edu.co::0d118c21-72ad-4113-9353-e73acacb4c91" providerId="AD" clId="Web-{42820565-D400-F536-80F1-F1477A07C8D6}" dt="2022-12-02T15:52:14.771" v="35"/>
          <ac:graphicFrameMkLst>
            <pc:docMk/>
            <pc:sldMk cId="2709288820" sldId="275"/>
            <ac:graphicFrameMk id="3" creationId="{D5354E9C-0B98-8683-DD2F-60A5DD306C35}"/>
          </ac:graphicFrameMkLst>
        </pc:graphicFrameChg>
      </pc:sldChg>
      <pc:sldChg chg="addSp delSp modSp add replId">
        <pc:chgData name="Jose Jorge Muñoz Mercado" userId="S::jjmunozm@eafit.edu.co::0d118c21-72ad-4113-9353-e73acacb4c91" providerId="AD" clId="Web-{42820565-D400-F536-80F1-F1477A07C8D6}" dt="2022-12-02T15:57:18.420" v="98" actId="20577"/>
        <pc:sldMkLst>
          <pc:docMk/>
          <pc:sldMk cId="1854535806" sldId="281"/>
        </pc:sldMkLst>
        <pc:spChg chg="add mod">
          <ac:chgData name="Jose Jorge Muñoz Mercado" userId="S::jjmunozm@eafit.edu.co::0d118c21-72ad-4113-9353-e73acacb4c91" providerId="AD" clId="Web-{42820565-D400-F536-80F1-F1477A07C8D6}" dt="2022-12-02T15:53:18.523" v="55"/>
          <ac:spMkLst>
            <pc:docMk/>
            <pc:sldMk cId="1854535806" sldId="281"/>
            <ac:spMk id="2" creationId="{F7F58A4B-3FC5-6DFA-F8F7-380E19B40007}"/>
          </ac:spMkLst>
        </pc:spChg>
        <pc:spChg chg="add mod">
          <ac:chgData name="Jose Jorge Muñoz Mercado" userId="S::jjmunozm@eafit.edu.co::0d118c21-72ad-4113-9353-e73acacb4c91" providerId="AD" clId="Web-{42820565-D400-F536-80F1-F1477A07C8D6}" dt="2022-12-02T15:57:18.420" v="98" actId="20577"/>
          <ac:spMkLst>
            <pc:docMk/>
            <pc:sldMk cId="1854535806" sldId="281"/>
            <ac:spMk id="6" creationId="{84EF67CE-0CA3-27D4-90FE-0F326E7D67A7}"/>
          </ac:spMkLst>
        </pc:spChg>
        <pc:graphicFrameChg chg="del">
          <ac:chgData name="Jose Jorge Muñoz Mercado" userId="S::jjmunozm@eafit.edu.co::0d118c21-72ad-4113-9353-e73acacb4c91" providerId="AD" clId="Web-{42820565-D400-F536-80F1-F1477A07C8D6}" dt="2022-12-02T15:52:33.241" v="37"/>
          <ac:graphicFrameMkLst>
            <pc:docMk/>
            <pc:sldMk cId="1854535806" sldId="281"/>
            <ac:graphicFrameMk id="3" creationId="{D5354E9C-0B98-8683-DD2F-60A5DD306C35}"/>
          </ac:graphicFrameMkLst>
        </pc:graphicFrameChg>
        <pc:picChg chg="add mod">
          <ac:chgData name="Jose Jorge Muñoz Mercado" userId="S::jjmunozm@eafit.edu.co::0d118c21-72ad-4113-9353-e73acacb4c91" providerId="AD" clId="Web-{42820565-D400-F536-80F1-F1477A07C8D6}" dt="2022-12-02T15:56:43.232" v="81" actId="1076"/>
          <ac:picMkLst>
            <pc:docMk/>
            <pc:sldMk cId="1854535806" sldId="281"/>
            <ac:picMk id="4" creationId="{9CB1F564-7119-4ABA-7DA3-521736EB487D}"/>
          </ac:picMkLst>
        </pc:picChg>
      </pc:sldChg>
      <pc:sldChg chg="addSp delSp modSp add replId">
        <pc:chgData name="Jose Jorge Muñoz Mercado" userId="S::jjmunozm@eafit.edu.co::0d118c21-72ad-4113-9353-e73acacb4c91" providerId="AD" clId="Web-{42820565-D400-F536-80F1-F1477A07C8D6}" dt="2022-12-02T15:57:08.358" v="93" actId="1076"/>
        <pc:sldMkLst>
          <pc:docMk/>
          <pc:sldMk cId="3171435852" sldId="282"/>
        </pc:sldMkLst>
        <pc:spChg chg="mod">
          <ac:chgData name="Jose Jorge Muñoz Mercado" userId="S::jjmunozm@eafit.edu.co::0d118c21-72ad-4113-9353-e73acacb4c91" providerId="AD" clId="Web-{42820565-D400-F536-80F1-F1477A07C8D6}" dt="2022-12-02T15:56:47.373" v="82" actId="14100"/>
          <ac:spMkLst>
            <pc:docMk/>
            <pc:sldMk cId="3171435852" sldId="282"/>
            <ac:spMk id="2" creationId="{F7F58A4B-3FC5-6DFA-F8F7-380E19B40007}"/>
          </ac:spMkLst>
        </pc:spChg>
        <pc:spChg chg="add mod">
          <ac:chgData name="Jose Jorge Muñoz Mercado" userId="S::jjmunozm@eafit.edu.co::0d118c21-72ad-4113-9353-e73acacb4c91" providerId="AD" clId="Web-{42820565-D400-F536-80F1-F1477A07C8D6}" dt="2022-12-02T15:57:08.358" v="93" actId="1076"/>
          <ac:spMkLst>
            <pc:docMk/>
            <pc:sldMk cId="3171435852" sldId="282"/>
            <ac:spMk id="5" creationId="{778E1715-EB6B-51E9-5F5C-0FD174ECDBCE}"/>
          </ac:spMkLst>
        </pc:spChg>
        <pc:picChg chg="add mod">
          <ac:chgData name="Jose Jorge Muñoz Mercado" userId="S::jjmunozm@eafit.edu.co::0d118c21-72ad-4113-9353-e73acacb4c91" providerId="AD" clId="Web-{42820565-D400-F536-80F1-F1477A07C8D6}" dt="2022-12-02T15:56:38.279" v="80" actId="1076"/>
          <ac:picMkLst>
            <pc:docMk/>
            <pc:sldMk cId="3171435852" sldId="282"/>
            <ac:picMk id="3" creationId="{23C98B97-D614-4BC2-F0D0-6614AC584BD9}"/>
          </ac:picMkLst>
        </pc:picChg>
        <pc:picChg chg="del">
          <ac:chgData name="Jose Jorge Muñoz Mercado" userId="S::jjmunozm@eafit.edu.co::0d118c21-72ad-4113-9353-e73acacb4c91" providerId="AD" clId="Web-{42820565-D400-F536-80F1-F1477A07C8D6}" dt="2022-12-02T15:55:36.808" v="62"/>
          <ac:picMkLst>
            <pc:docMk/>
            <pc:sldMk cId="3171435852" sldId="282"/>
            <ac:picMk id="4" creationId="{9CB1F564-7119-4ABA-7DA3-521736EB487D}"/>
          </ac:picMkLst>
        </pc:picChg>
      </pc:sldChg>
    </pc:docChg>
  </pc:docChgLst>
  <pc:docChgLst>
    <pc:chgData name="Jose Jorge Muñoz Mercado" userId="S::jjmunozm@eafit.edu.co::0d118c21-72ad-4113-9353-e73acacb4c91" providerId="AD" clId="Web-{D0F26329-79CF-719C-4777-D071F2C22FCD}"/>
    <pc:docChg chg="modSld">
      <pc:chgData name="Jose Jorge Muñoz Mercado" userId="S::jjmunozm@eafit.edu.co::0d118c21-72ad-4113-9353-e73acacb4c91" providerId="AD" clId="Web-{D0F26329-79CF-719C-4777-D071F2C22FCD}" dt="2022-12-02T05:37:51.867" v="31" actId="20577"/>
      <pc:docMkLst>
        <pc:docMk/>
      </pc:docMkLst>
      <pc:sldChg chg="modSp">
        <pc:chgData name="Jose Jorge Muñoz Mercado" userId="S::jjmunozm@eafit.edu.co::0d118c21-72ad-4113-9353-e73acacb4c91" providerId="AD" clId="Web-{D0F26329-79CF-719C-4777-D071F2C22FCD}" dt="2022-12-02T05:36:18.927" v="4" actId="20577"/>
        <pc:sldMkLst>
          <pc:docMk/>
          <pc:sldMk cId="0" sldId="257"/>
        </pc:sldMkLst>
        <pc:spChg chg="mod">
          <ac:chgData name="Jose Jorge Muñoz Mercado" userId="S::jjmunozm@eafit.edu.co::0d118c21-72ad-4113-9353-e73acacb4c91" providerId="AD" clId="Web-{D0F26329-79CF-719C-4777-D071F2C22FCD}" dt="2022-12-02T05:36:18.927" v="4" actId="20577"/>
          <ac:spMkLst>
            <pc:docMk/>
            <pc:sldMk cId="0" sldId="257"/>
            <ac:spMk id="87" creationId="{00000000-0000-0000-0000-000000000000}"/>
          </ac:spMkLst>
        </pc:spChg>
      </pc:sldChg>
      <pc:sldChg chg="modSp">
        <pc:chgData name="Jose Jorge Muñoz Mercado" userId="S::jjmunozm@eafit.edu.co::0d118c21-72ad-4113-9353-e73acacb4c91" providerId="AD" clId="Web-{D0F26329-79CF-719C-4777-D071F2C22FCD}" dt="2022-12-02T05:37:25.538" v="22" actId="20577"/>
        <pc:sldMkLst>
          <pc:docMk/>
          <pc:sldMk cId="0" sldId="263"/>
        </pc:sldMkLst>
        <pc:spChg chg="mod">
          <ac:chgData name="Jose Jorge Muñoz Mercado" userId="S::jjmunozm@eafit.edu.co::0d118c21-72ad-4113-9353-e73acacb4c91" providerId="AD" clId="Web-{D0F26329-79CF-719C-4777-D071F2C22FCD}" dt="2022-12-02T05:36:56.022" v="9" actId="20577"/>
          <ac:spMkLst>
            <pc:docMk/>
            <pc:sldMk cId="0" sldId="263"/>
            <ac:spMk id="190" creationId="{00000000-0000-0000-0000-000000000000}"/>
          </ac:spMkLst>
        </pc:spChg>
        <pc:spChg chg="mod">
          <ac:chgData name="Jose Jorge Muñoz Mercado" userId="S::jjmunozm@eafit.edu.co::0d118c21-72ad-4113-9353-e73acacb4c91" providerId="AD" clId="Web-{D0F26329-79CF-719C-4777-D071F2C22FCD}" dt="2022-12-02T05:37:25.538" v="22" actId="20577"/>
          <ac:spMkLst>
            <pc:docMk/>
            <pc:sldMk cId="0" sldId="263"/>
            <ac:spMk id="191" creationId="{00000000-0000-0000-0000-000000000000}"/>
          </ac:spMkLst>
        </pc:spChg>
      </pc:sldChg>
      <pc:sldChg chg="modSp">
        <pc:chgData name="Jose Jorge Muñoz Mercado" userId="S::jjmunozm@eafit.edu.co::0d118c21-72ad-4113-9353-e73acacb4c91" providerId="AD" clId="Web-{D0F26329-79CF-719C-4777-D071F2C22FCD}" dt="2022-12-02T05:37:51.867" v="31" actId="20577"/>
        <pc:sldMkLst>
          <pc:docMk/>
          <pc:sldMk cId="0" sldId="266"/>
        </pc:sldMkLst>
        <pc:spChg chg="mod">
          <ac:chgData name="Jose Jorge Muñoz Mercado" userId="S::jjmunozm@eafit.edu.co::0d118c21-72ad-4113-9353-e73acacb4c91" providerId="AD" clId="Web-{D0F26329-79CF-719C-4777-D071F2C22FCD}" dt="2022-12-02T05:37:51.867" v="31" actId="20577"/>
          <ac:spMkLst>
            <pc:docMk/>
            <pc:sldMk cId="0" sldId="266"/>
            <ac:spMk id="259" creationId="{00000000-0000-0000-0000-000000000000}"/>
          </ac:spMkLst>
        </pc:spChg>
      </pc:sldChg>
    </pc:docChg>
  </pc:docChgLst>
  <pc:docChgLst>
    <pc:chgData name="Jose Jorge Muñoz Mercado" userId="S::jjmunozm@eafit.edu.co::0d118c21-72ad-4113-9353-e73acacb4c91" providerId="AD" clId="Web-{DEE0A7FD-9D34-831C-AAD0-1E526CDA7F7B}"/>
    <pc:docChg chg="addSld modSld">
      <pc:chgData name="Jose Jorge Muñoz Mercado" userId="S::jjmunozm@eafit.edu.co::0d118c21-72ad-4113-9353-e73acacb4c91" providerId="AD" clId="Web-{DEE0A7FD-9D34-831C-AAD0-1E526CDA7F7B}" dt="2022-12-03T02:06:09.302" v="17" actId="14100"/>
      <pc:docMkLst>
        <pc:docMk/>
      </pc:docMkLst>
      <pc:sldChg chg="modSp">
        <pc:chgData name="Jose Jorge Muñoz Mercado" userId="S::jjmunozm@eafit.edu.co::0d118c21-72ad-4113-9353-e73acacb4c91" providerId="AD" clId="Web-{DEE0A7FD-9D34-831C-AAD0-1E526CDA7F7B}" dt="2022-12-03T02:03:55.377" v="2" actId="1076"/>
        <pc:sldMkLst>
          <pc:docMk/>
          <pc:sldMk cId="1688550802" sldId="277"/>
        </pc:sldMkLst>
        <pc:spChg chg="mod">
          <ac:chgData name="Jose Jorge Muñoz Mercado" userId="S::jjmunozm@eafit.edu.co::0d118c21-72ad-4113-9353-e73acacb4c91" providerId="AD" clId="Web-{DEE0A7FD-9D34-831C-AAD0-1E526CDA7F7B}" dt="2022-12-03T02:03:24.626" v="0" actId="1076"/>
          <ac:spMkLst>
            <pc:docMk/>
            <pc:sldMk cId="1688550802" sldId="277"/>
            <ac:spMk id="18" creationId="{53DEC673-1FFA-1B4A-BBF9-2A092C255242}"/>
          </ac:spMkLst>
        </pc:spChg>
        <pc:graphicFrameChg chg="mod">
          <ac:chgData name="Jose Jorge Muñoz Mercado" userId="S::jjmunozm@eafit.edu.co::0d118c21-72ad-4113-9353-e73acacb4c91" providerId="AD" clId="Web-{DEE0A7FD-9D34-831C-AAD0-1E526CDA7F7B}" dt="2022-12-03T02:03:55.377" v="2" actId="1076"/>
          <ac:graphicFrameMkLst>
            <pc:docMk/>
            <pc:sldMk cId="1688550802" sldId="277"/>
            <ac:graphicFrameMk id="11" creationId="{FAD7EF77-82A2-5793-88BA-EE237823A4C1}"/>
          </ac:graphicFrameMkLst>
        </pc:graphicFrameChg>
      </pc:sldChg>
      <pc:sldChg chg="addSp modSp add replId">
        <pc:chgData name="Jose Jorge Muñoz Mercado" userId="S::jjmunozm@eafit.edu.co::0d118c21-72ad-4113-9353-e73acacb4c91" providerId="AD" clId="Web-{DEE0A7FD-9D34-831C-AAD0-1E526CDA7F7B}" dt="2022-12-03T02:06:09.302" v="17" actId="14100"/>
        <pc:sldMkLst>
          <pc:docMk/>
          <pc:sldMk cId="9180566" sldId="294"/>
        </pc:sldMkLst>
        <pc:graphicFrameChg chg="modGraphic">
          <ac:chgData name="Jose Jorge Muñoz Mercado" userId="S::jjmunozm@eafit.edu.co::0d118c21-72ad-4113-9353-e73acacb4c91" providerId="AD" clId="Web-{DEE0A7FD-9D34-831C-AAD0-1E526CDA7F7B}" dt="2022-12-03T02:05:07.144" v="5"/>
          <ac:graphicFrameMkLst>
            <pc:docMk/>
            <pc:sldMk cId="9180566" sldId="294"/>
            <ac:graphicFrameMk id="11" creationId="{FAD7EF77-82A2-5793-88BA-EE237823A4C1}"/>
          </ac:graphicFrameMkLst>
        </pc:graphicFrameChg>
        <pc:cxnChg chg="add mod">
          <ac:chgData name="Jose Jorge Muñoz Mercado" userId="S::jjmunozm@eafit.edu.co::0d118c21-72ad-4113-9353-e73acacb4c91" providerId="AD" clId="Web-{DEE0A7FD-9D34-831C-AAD0-1E526CDA7F7B}" dt="2022-12-03T02:06:09.302" v="17" actId="14100"/>
          <ac:cxnSpMkLst>
            <pc:docMk/>
            <pc:sldMk cId="9180566" sldId="294"/>
            <ac:cxnSpMk id="313" creationId="{B0AB7D28-F174-D45E-8DE4-63CD898AD5D6}"/>
          </ac:cxnSpMkLst>
        </pc:cxnChg>
      </pc:sldChg>
    </pc:docChg>
  </pc:docChgLst>
  <pc:docChgLst>
    <pc:chgData name="Jose Jorge Muñoz Mercado" userId="0d118c21-72ad-4113-9353-e73acacb4c91" providerId="ADAL" clId="{B31FF47B-E30F-4849-AD3A-5F1A59496ACB}"/>
    <pc:docChg chg="undo custSel addSld delSld modSld sldOrd">
      <pc:chgData name="Jose Jorge Muñoz Mercado" userId="0d118c21-72ad-4113-9353-e73acacb4c91" providerId="ADAL" clId="{B31FF47B-E30F-4849-AD3A-5F1A59496ACB}" dt="2022-12-03T00:38:12.756" v="761" actId="20577"/>
      <pc:docMkLst>
        <pc:docMk/>
      </pc:docMkLst>
      <pc:sldChg chg="modSp mod">
        <pc:chgData name="Jose Jorge Muñoz Mercado" userId="0d118c21-72ad-4113-9353-e73acacb4c91" providerId="ADAL" clId="{B31FF47B-E30F-4849-AD3A-5F1A59496ACB}" dt="2022-12-02T22:02:02.214" v="375" actId="2062"/>
        <pc:sldMkLst>
          <pc:docMk/>
          <pc:sldMk cId="0" sldId="263"/>
        </pc:sldMkLst>
        <pc:graphicFrameChg chg="modGraphic">
          <ac:chgData name="Jose Jorge Muñoz Mercado" userId="0d118c21-72ad-4113-9353-e73acacb4c91" providerId="ADAL" clId="{B31FF47B-E30F-4849-AD3A-5F1A59496ACB}" dt="2022-12-02T22:02:02.214" v="375" actId="2062"/>
          <ac:graphicFrameMkLst>
            <pc:docMk/>
            <pc:sldMk cId="0" sldId="263"/>
            <ac:graphicFrameMk id="195" creationId="{00000000-0000-0000-0000-000000000000}"/>
          </ac:graphicFrameMkLst>
        </pc:graphicFrameChg>
      </pc:sldChg>
      <pc:sldChg chg="modSp mod">
        <pc:chgData name="Jose Jorge Muñoz Mercado" userId="0d118c21-72ad-4113-9353-e73acacb4c91" providerId="ADAL" clId="{B31FF47B-E30F-4849-AD3A-5F1A59496ACB}" dt="2022-12-02T22:02:48.755" v="376" actId="20577"/>
        <pc:sldMkLst>
          <pc:docMk/>
          <pc:sldMk cId="0" sldId="264"/>
        </pc:sldMkLst>
        <pc:spChg chg="mod">
          <ac:chgData name="Jose Jorge Muñoz Mercado" userId="0d118c21-72ad-4113-9353-e73acacb4c91" providerId="ADAL" clId="{B31FF47B-E30F-4849-AD3A-5F1A59496ACB}" dt="2022-12-02T22:02:48.755" v="376" actId="20577"/>
          <ac:spMkLst>
            <pc:docMk/>
            <pc:sldMk cId="0" sldId="264"/>
            <ac:spMk id="204" creationId="{00000000-0000-0000-0000-000000000000}"/>
          </ac:spMkLst>
        </pc:spChg>
      </pc:sldChg>
      <pc:sldChg chg="modSp mod">
        <pc:chgData name="Jose Jorge Muñoz Mercado" userId="0d118c21-72ad-4113-9353-e73acacb4c91" providerId="ADAL" clId="{B31FF47B-E30F-4849-AD3A-5F1A59496ACB}" dt="2022-12-03T00:17:45.640" v="734" actId="5793"/>
        <pc:sldMkLst>
          <pc:docMk/>
          <pc:sldMk cId="0" sldId="266"/>
        </pc:sldMkLst>
        <pc:spChg chg="mod">
          <ac:chgData name="Jose Jorge Muñoz Mercado" userId="0d118c21-72ad-4113-9353-e73acacb4c91" providerId="ADAL" clId="{B31FF47B-E30F-4849-AD3A-5F1A59496ACB}" dt="2022-12-03T00:17:45.640" v="734" actId="5793"/>
          <ac:spMkLst>
            <pc:docMk/>
            <pc:sldMk cId="0" sldId="266"/>
            <ac:spMk id="261" creationId="{00000000-0000-0000-0000-000000000000}"/>
          </ac:spMkLst>
        </pc:spChg>
      </pc:sldChg>
      <pc:sldChg chg="modSp">
        <pc:chgData name="Jose Jorge Muñoz Mercado" userId="0d118c21-72ad-4113-9353-e73acacb4c91" providerId="ADAL" clId="{B31FF47B-E30F-4849-AD3A-5F1A59496ACB}" dt="2022-12-02T21:58:37.872" v="370"/>
        <pc:sldMkLst>
          <pc:docMk/>
          <pc:sldMk cId="0" sldId="267"/>
        </pc:sldMkLst>
        <pc:picChg chg="mod">
          <ac:chgData name="Jose Jorge Muñoz Mercado" userId="0d118c21-72ad-4113-9353-e73acacb4c91" providerId="ADAL" clId="{B31FF47B-E30F-4849-AD3A-5F1A59496ACB}" dt="2022-12-02T21:58:33.019" v="369"/>
          <ac:picMkLst>
            <pc:docMk/>
            <pc:sldMk cId="0" sldId="267"/>
            <ac:picMk id="272" creationId="{00000000-0000-0000-0000-000000000000}"/>
          </ac:picMkLst>
        </pc:picChg>
        <pc:picChg chg="mod">
          <ac:chgData name="Jose Jorge Muñoz Mercado" userId="0d118c21-72ad-4113-9353-e73acacb4c91" providerId="ADAL" clId="{B31FF47B-E30F-4849-AD3A-5F1A59496ACB}" dt="2022-12-02T21:58:37.872" v="370"/>
          <ac:picMkLst>
            <pc:docMk/>
            <pc:sldMk cId="0" sldId="267"/>
            <ac:picMk id="274" creationId="{00000000-0000-0000-0000-000000000000}"/>
          </ac:picMkLst>
        </pc:picChg>
      </pc:sldChg>
      <pc:sldChg chg="delSp modSp del mod">
        <pc:chgData name="Jose Jorge Muñoz Mercado" userId="0d118c21-72ad-4113-9353-e73acacb4c91" providerId="ADAL" clId="{B31FF47B-E30F-4849-AD3A-5F1A59496ACB}" dt="2022-12-02T21:57:16.863" v="367" actId="2696"/>
        <pc:sldMkLst>
          <pc:docMk/>
          <pc:sldMk cId="0" sldId="268"/>
        </pc:sldMkLst>
        <pc:spChg chg="del mod">
          <ac:chgData name="Jose Jorge Muñoz Mercado" userId="0d118c21-72ad-4113-9353-e73acacb4c91" providerId="ADAL" clId="{B31FF47B-E30F-4849-AD3A-5F1A59496ACB}" dt="2022-12-02T21:28:57.805" v="360" actId="478"/>
          <ac:spMkLst>
            <pc:docMk/>
            <pc:sldMk cId="0" sldId="268"/>
            <ac:spMk id="2" creationId="{CA84503F-4DD4-6282-B659-43D6874F71A4}"/>
          </ac:spMkLst>
        </pc:spChg>
        <pc:spChg chg="mod">
          <ac:chgData name="Jose Jorge Muñoz Mercado" userId="0d118c21-72ad-4113-9353-e73acacb4c91" providerId="ADAL" clId="{B31FF47B-E30F-4849-AD3A-5F1A59496ACB}" dt="2022-12-02T06:27:31.451" v="304" actId="1036"/>
          <ac:spMkLst>
            <pc:docMk/>
            <pc:sldMk cId="0" sldId="268"/>
            <ac:spMk id="280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7:26.547" v="293" actId="1035"/>
          <ac:spMkLst>
            <pc:docMk/>
            <pc:sldMk cId="0" sldId="268"/>
            <ac:spMk id="281" creationId="{00000000-0000-0000-0000-000000000000}"/>
          </ac:spMkLst>
        </pc:spChg>
        <pc:picChg chg="mod">
          <ac:chgData name="Jose Jorge Muñoz Mercado" userId="0d118c21-72ad-4113-9353-e73acacb4c91" providerId="ADAL" clId="{B31FF47B-E30F-4849-AD3A-5F1A59496ACB}" dt="2022-12-02T06:25:33.526" v="260"/>
          <ac:picMkLst>
            <pc:docMk/>
            <pc:sldMk cId="0" sldId="268"/>
            <ac:picMk id="282" creationId="{00000000-0000-0000-0000-000000000000}"/>
          </ac:picMkLst>
        </pc:picChg>
      </pc:sldChg>
      <pc:sldChg chg="ord">
        <pc:chgData name="Jose Jorge Muñoz Mercado" userId="0d118c21-72ad-4113-9353-e73acacb4c91" providerId="ADAL" clId="{B31FF47B-E30F-4849-AD3A-5F1A59496ACB}" dt="2022-12-02T22:19:15.528" v="444"/>
        <pc:sldMkLst>
          <pc:docMk/>
          <pc:sldMk cId="186058328" sldId="272"/>
        </pc:sldMkLst>
      </pc:sldChg>
      <pc:sldChg chg="modSp mod">
        <pc:chgData name="Jose Jorge Muñoz Mercado" userId="0d118c21-72ad-4113-9353-e73acacb4c91" providerId="ADAL" clId="{B31FF47B-E30F-4849-AD3A-5F1A59496ACB}" dt="2022-12-02T22:12:18.355" v="442"/>
        <pc:sldMkLst>
          <pc:docMk/>
          <pc:sldMk cId="1506653050" sldId="273"/>
        </pc:sldMkLst>
        <pc:spChg chg="mod">
          <ac:chgData name="Jose Jorge Muñoz Mercado" userId="0d118c21-72ad-4113-9353-e73acacb4c91" providerId="ADAL" clId="{B31FF47B-E30F-4849-AD3A-5F1A59496ACB}" dt="2022-12-02T22:12:18.355" v="442"/>
          <ac:spMkLst>
            <pc:docMk/>
            <pc:sldMk cId="1506653050" sldId="273"/>
            <ac:spMk id="10" creationId="{707F0599-6825-2020-2DAB-AA5686F4F09F}"/>
          </ac:spMkLst>
        </pc:spChg>
      </pc:sldChg>
      <pc:sldChg chg="addSp modSp mod">
        <pc:chgData name="Jose Jorge Muñoz Mercado" userId="0d118c21-72ad-4113-9353-e73acacb4c91" providerId="ADAL" clId="{B31FF47B-E30F-4849-AD3A-5F1A59496ACB}" dt="2022-12-02T23:22:24.842" v="501" actId="1076"/>
        <pc:sldMkLst>
          <pc:docMk/>
          <pc:sldMk cId="920385317" sldId="274"/>
        </pc:sldMkLst>
        <pc:spChg chg="add mod">
          <ac:chgData name="Jose Jorge Muñoz Mercado" userId="0d118c21-72ad-4113-9353-e73acacb4c91" providerId="ADAL" clId="{B31FF47B-E30F-4849-AD3A-5F1A59496ACB}" dt="2022-12-02T23:22:24.842" v="501" actId="1076"/>
          <ac:spMkLst>
            <pc:docMk/>
            <pc:sldMk cId="920385317" sldId="274"/>
            <ac:spMk id="4" creationId="{1B72E2E9-7275-690D-FD8A-9A6173EEDF05}"/>
          </ac:spMkLst>
        </pc:spChg>
        <pc:graphicFrameChg chg="mod modGraphic">
          <ac:chgData name="Jose Jorge Muñoz Mercado" userId="0d118c21-72ad-4113-9353-e73acacb4c91" providerId="ADAL" clId="{B31FF47B-E30F-4849-AD3A-5F1A59496ACB}" dt="2022-12-02T22:27:57.323" v="471" actId="2062"/>
          <ac:graphicFrameMkLst>
            <pc:docMk/>
            <pc:sldMk cId="920385317" sldId="274"/>
            <ac:graphicFrameMk id="3" creationId="{868C01E4-9457-618E-229B-B8C74F1B2358}"/>
          </ac:graphicFrameMkLst>
        </pc:graphicFrameChg>
      </pc:sldChg>
      <pc:sldChg chg="addSp modSp mod">
        <pc:chgData name="Jose Jorge Muñoz Mercado" userId="0d118c21-72ad-4113-9353-e73acacb4c91" providerId="ADAL" clId="{B31FF47B-E30F-4849-AD3A-5F1A59496ACB}" dt="2022-12-02T23:48:51.462" v="570"/>
        <pc:sldMkLst>
          <pc:docMk/>
          <pc:sldMk cId="2709288820" sldId="275"/>
        </pc:sldMkLst>
        <pc:spChg chg="add mod">
          <ac:chgData name="Jose Jorge Muñoz Mercado" userId="0d118c21-72ad-4113-9353-e73acacb4c91" providerId="ADAL" clId="{B31FF47B-E30F-4849-AD3A-5F1A59496ACB}" dt="2022-12-02T23:22:45.394" v="503" actId="1076"/>
          <ac:spMkLst>
            <pc:docMk/>
            <pc:sldMk cId="2709288820" sldId="275"/>
            <ac:spMk id="2" creationId="{2481A2C3-ADAF-B1CD-FE6E-06B5FA68FFAF}"/>
          </ac:spMkLst>
        </pc:spChg>
        <pc:graphicFrameChg chg="mod modGraphic">
          <ac:chgData name="Jose Jorge Muñoz Mercado" userId="0d118c21-72ad-4113-9353-e73acacb4c91" providerId="ADAL" clId="{B31FF47B-E30F-4849-AD3A-5F1A59496ACB}" dt="2022-12-02T23:48:51.462" v="570"/>
          <ac:graphicFrameMkLst>
            <pc:docMk/>
            <pc:sldMk cId="2709288820" sldId="275"/>
            <ac:graphicFrameMk id="3" creationId="{D5354E9C-0B98-8683-DD2F-60A5DD306C35}"/>
          </ac:graphicFrameMkLst>
        </pc:graphicFrameChg>
      </pc:sldChg>
      <pc:sldChg chg="modSp mod">
        <pc:chgData name="Jose Jorge Muñoz Mercado" userId="0d118c21-72ad-4113-9353-e73acacb4c91" providerId="ADAL" clId="{B31FF47B-E30F-4849-AD3A-5F1A59496ACB}" dt="2022-12-02T22:03:28.258" v="378" actId="1076"/>
        <pc:sldMkLst>
          <pc:docMk/>
          <pc:sldMk cId="345363143" sldId="276"/>
        </pc:sldMkLst>
        <pc:spChg chg="mod">
          <ac:chgData name="Jose Jorge Muñoz Mercado" userId="0d118c21-72ad-4113-9353-e73acacb4c91" providerId="ADAL" clId="{B31FF47B-E30F-4849-AD3A-5F1A59496ACB}" dt="2022-12-02T22:03:28.258" v="378" actId="1076"/>
          <ac:spMkLst>
            <pc:docMk/>
            <pc:sldMk cId="345363143" sldId="276"/>
            <ac:spMk id="2" creationId="{E023AA32-20C3-DCB4-EE80-39D8B14A9DD3}"/>
          </ac:spMkLst>
        </pc:spChg>
        <pc:picChg chg="mod">
          <ac:chgData name="Jose Jorge Muñoz Mercado" userId="0d118c21-72ad-4113-9353-e73acacb4c91" providerId="ADAL" clId="{B31FF47B-E30F-4849-AD3A-5F1A59496ACB}" dt="2022-12-02T06:29:14.796" v="328"/>
          <ac:picMkLst>
            <pc:docMk/>
            <pc:sldMk cId="345363143" sldId="276"/>
            <ac:picMk id="6" creationId="{BCB25C74-3E74-2BE7-E8A1-DBB8F4713D9D}"/>
          </ac:picMkLst>
        </pc:picChg>
      </pc:sldChg>
      <pc:sldChg chg="modSp mod">
        <pc:chgData name="Jose Jorge Muñoz Mercado" userId="0d118c21-72ad-4113-9353-e73acacb4c91" providerId="ADAL" clId="{B31FF47B-E30F-4849-AD3A-5F1A59496ACB}" dt="2022-12-03T00:15:53.030" v="702" actId="20577"/>
        <pc:sldMkLst>
          <pc:docMk/>
          <pc:sldMk cId="1688550802" sldId="277"/>
        </pc:sldMkLst>
        <pc:spChg chg="mod">
          <ac:chgData name="Jose Jorge Muñoz Mercado" userId="0d118c21-72ad-4113-9353-e73acacb4c91" providerId="ADAL" clId="{B31FF47B-E30F-4849-AD3A-5F1A59496ACB}" dt="2022-12-02T22:03:31.492" v="379" actId="1076"/>
          <ac:spMkLst>
            <pc:docMk/>
            <pc:sldMk cId="1688550802" sldId="277"/>
            <ac:spMk id="2" creationId="{7CFC5B17-D182-12FE-7F3A-3763E129C271}"/>
          </ac:spMkLst>
        </pc:spChg>
        <pc:spChg chg="mod">
          <ac:chgData name="Jose Jorge Muñoz Mercado" userId="0d118c21-72ad-4113-9353-e73acacb4c91" providerId="ADAL" clId="{B31FF47B-E30F-4849-AD3A-5F1A59496ACB}" dt="2022-12-02T22:06:29.620" v="441" actId="20577"/>
          <ac:spMkLst>
            <pc:docMk/>
            <pc:sldMk cId="1688550802" sldId="277"/>
            <ac:spMk id="18" creationId="{53DEC673-1FFA-1B4A-BBF9-2A092C255242}"/>
          </ac:spMkLst>
        </pc:spChg>
        <pc:spChg chg="mod">
          <ac:chgData name="Jose Jorge Muñoz Mercado" userId="0d118c21-72ad-4113-9353-e73acacb4c91" providerId="ADAL" clId="{B31FF47B-E30F-4849-AD3A-5F1A59496ACB}" dt="2022-12-03T00:15:53.030" v="702" actId="20577"/>
          <ac:spMkLst>
            <pc:docMk/>
            <pc:sldMk cId="1688550802" sldId="277"/>
            <ac:spMk id="22" creationId="{F22F065C-5090-2E75-B11B-B5032EC7965D}"/>
          </ac:spMkLst>
        </pc:spChg>
      </pc:sldChg>
      <pc:sldChg chg="addSp modSp mod">
        <pc:chgData name="Jose Jorge Muñoz Mercado" userId="0d118c21-72ad-4113-9353-e73acacb4c91" providerId="ADAL" clId="{B31FF47B-E30F-4849-AD3A-5F1A59496ACB}" dt="2022-12-03T00:38:12.756" v="761" actId="20577"/>
        <pc:sldMkLst>
          <pc:docMk/>
          <pc:sldMk cId="2336233563" sldId="278"/>
        </pc:sldMkLst>
        <pc:spChg chg="add mod">
          <ac:chgData name="Jose Jorge Muñoz Mercado" userId="0d118c21-72ad-4113-9353-e73acacb4c91" providerId="ADAL" clId="{B31FF47B-E30F-4849-AD3A-5F1A59496ACB}" dt="2022-12-03T00:38:12.756" v="761" actId="20577"/>
          <ac:spMkLst>
            <pc:docMk/>
            <pc:sldMk cId="2336233563" sldId="278"/>
            <ac:spMk id="3" creationId="{99607E6E-93B9-BBFE-36F9-2FA7AC008188}"/>
          </ac:spMkLst>
        </pc:spChg>
      </pc:sldChg>
      <pc:sldChg chg="modSp mod">
        <pc:chgData name="Jose Jorge Muñoz Mercado" userId="0d118c21-72ad-4113-9353-e73acacb4c91" providerId="ADAL" clId="{B31FF47B-E30F-4849-AD3A-5F1A59496ACB}" dt="2022-12-02T22:03:24.731" v="377" actId="1076"/>
        <pc:sldMkLst>
          <pc:docMk/>
          <pc:sldMk cId="1029196033" sldId="279"/>
        </pc:sldMkLst>
        <pc:spChg chg="mod">
          <ac:chgData name="Jose Jorge Muñoz Mercado" userId="0d118c21-72ad-4113-9353-e73acacb4c91" providerId="ADAL" clId="{B31FF47B-E30F-4849-AD3A-5F1A59496ACB}" dt="2022-12-02T22:03:24.731" v="377" actId="1076"/>
          <ac:spMkLst>
            <pc:docMk/>
            <pc:sldMk cId="1029196033" sldId="279"/>
            <ac:spMk id="2" creationId="{E023AA32-20C3-DCB4-EE80-39D8B14A9DD3}"/>
          </ac:spMkLst>
        </pc:spChg>
      </pc:sldChg>
      <pc:sldChg chg="addSp modSp mod">
        <pc:chgData name="Jose Jorge Muñoz Mercado" userId="0d118c21-72ad-4113-9353-e73acacb4c91" providerId="ADAL" clId="{B31FF47B-E30F-4849-AD3A-5F1A59496ACB}" dt="2022-12-02T06:27:40.656" v="314" actId="1035"/>
        <pc:sldMkLst>
          <pc:docMk/>
          <pc:sldMk cId="699401620" sldId="280"/>
        </pc:sldMkLst>
        <pc:spChg chg="mod">
          <ac:chgData name="Jose Jorge Muñoz Mercado" userId="0d118c21-72ad-4113-9353-e73acacb4c91" providerId="ADAL" clId="{B31FF47B-E30F-4849-AD3A-5F1A59496ACB}" dt="2022-12-02T06:27:40.656" v="314" actId="1035"/>
          <ac:spMkLst>
            <pc:docMk/>
            <pc:sldMk cId="699401620" sldId="280"/>
            <ac:spMk id="280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7:21.302" v="284" actId="1036"/>
          <ac:spMkLst>
            <pc:docMk/>
            <pc:sldMk cId="699401620" sldId="280"/>
            <ac:spMk id="281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3:31.123" v="205" actId="1035"/>
          <ac:spMkLst>
            <pc:docMk/>
            <pc:sldMk cId="699401620" sldId="280"/>
            <ac:spMk id="284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3:52.854" v="245" actId="1036"/>
          <ac:spMkLst>
            <pc:docMk/>
            <pc:sldMk cId="699401620" sldId="280"/>
            <ac:spMk id="286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3:26.885" v="196" actId="208"/>
          <ac:spMkLst>
            <pc:docMk/>
            <pc:sldMk cId="699401620" sldId="280"/>
            <ac:spMk id="288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4:30.677" v="258" actId="1076"/>
          <ac:spMkLst>
            <pc:docMk/>
            <pc:sldMk cId="699401620" sldId="280"/>
            <ac:spMk id="289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06:22:04.955" v="167" actId="1038"/>
          <ac:spMkLst>
            <pc:docMk/>
            <pc:sldMk cId="699401620" sldId="280"/>
            <ac:spMk id="292" creationId="{00000000-0000-0000-0000-000000000000}"/>
          </ac:spMkLst>
        </pc:spChg>
        <pc:picChg chg="add mod ord">
          <ac:chgData name="Jose Jorge Muñoz Mercado" userId="0d118c21-72ad-4113-9353-e73acacb4c91" providerId="ADAL" clId="{B31FF47B-E30F-4849-AD3A-5F1A59496ACB}" dt="2022-12-02T06:25:14.222" v="259"/>
          <ac:picMkLst>
            <pc:docMk/>
            <pc:sldMk cId="699401620" sldId="280"/>
            <ac:picMk id="2" creationId="{C85EFB33-C333-A028-598A-87FE0718EEE7}"/>
          </ac:picMkLst>
        </pc:picChg>
        <pc:cxnChg chg="mod">
          <ac:chgData name="Jose Jorge Muñoz Mercado" userId="0d118c21-72ad-4113-9353-e73acacb4c91" providerId="ADAL" clId="{B31FF47B-E30F-4849-AD3A-5F1A59496ACB}" dt="2022-12-02T06:23:40.261" v="217" actId="1035"/>
          <ac:cxnSpMkLst>
            <pc:docMk/>
            <pc:sldMk cId="699401620" sldId="280"/>
            <ac:cxnSpMk id="283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3:57.418" v="246" actId="1035"/>
          <ac:cxnSpMkLst>
            <pc:docMk/>
            <pc:sldMk cId="699401620" sldId="280"/>
            <ac:cxnSpMk id="285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2:56.658" v="193" actId="208"/>
          <ac:cxnSpMkLst>
            <pc:docMk/>
            <pc:sldMk cId="699401620" sldId="280"/>
            <ac:cxnSpMk id="287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4:28.163" v="257" actId="14100"/>
          <ac:cxnSpMkLst>
            <pc:docMk/>
            <pc:sldMk cId="699401620" sldId="280"/>
            <ac:cxnSpMk id="290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2:56.658" v="193" actId="208"/>
          <ac:cxnSpMkLst>
            <pc:docMk/>
            <pc:sldMk cId="699401620" sldId="280"/>
            <ac:cxnSpMk id="291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2:56.658" v="193" actId="208"/>
          <ac:cxnSpMkLst>
            <pc:docMk/>
            <pc:sldMk cId="699401620" sldId="280"/>
            <ac:cxnSpMk id="293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06:22:56.658" v="193" actId="208"/>
          <ac:cxnSpMkLst>
            <pc:docMk/>
            <pc:sldMk cId="699401620" sldId="280"/>
            <ac:cxnSpMk id="294" creationId="{00000000-0000-0000-0000-000000000000}"/>
          </ac:cxnSpMkLst>
        </pc:cxnChg>
      </pc:sldChg>
      <pc:sldChg chg="addSp delSp modSp mod">
        <pc:chgData name="Jose Jorge Muñoz Mercado" userId="0d118c21-72ad-4113-9353-e73acacb4c91" providerId="ADAL" clId="{B31FF47B-E30F-4849-AD3A-5F1A59496ACB}" dt="2022-12-03T00:05:16.568" v="646" actId="20577"/>
        <pc:sldMkLst>
          <pc:docMk/>
          <pc:sldMk cId="1854535806" sldId="281"/>
        </pc:sldMkLst>
        <pc:spChg chg="del">
          <ac:chgData name="Jose Jorge Muñoz Mercado" userId="0d118c21-72ad-4113-9353-e73acacb4c91" providerId="ADAL" clId="{B31FF47B-E30F-4849-AD3A-5F1A59496ACB}" dt="2022-12-02T23:28:46.552" v="522" actId="478"/>
          <ac:spMkLst>
            <pc:docMk/>
            <pc:sldMk cId="1854535806" sldId="281"/>
            <ac:spMk id="2" creationId="{F7F58A4B-3FC5-6DFA-F8F7-380E19B40007}"/>
          </ac:spMkLst>
        </pc:spChg>
        <pc:spChg chg="add mod">
          <ac:chgData name="Jose Jorge Muñoz Mercado" userId="0d118c21-72ad-4113-9353-e73acacb4c91" providerId="ADAL" clId="{B31FF47B-E30F-4849-AD3A-5F1A59496ACB}" dt="2022-12-02T23:28:50.429" v="524" actId="1076"/>
          <ac:spMkLst>
            <pc:docMk/>
            <pc:sldMk cId="1854535806" sldId="281"/>
            <ac:spMk id="3" creationId="{04D4CFC0-42A7-C7F1-7DEA-D25026665702}"/>
          </ac:spMkLst>
        </pc:spChg>
        <pc:spChg chg="add mod">
          <ac:chgData name="Jose Jorge Muñoz Mercado" userId="0d118c21-72ad-4113-9353-e73acacb4c91" providerId="ADAL" clId="{B31FF47B-E30F-4849-AD3A-5F1A59496ACB}" dt="2022-12-03T00:05:16.568" v="646" actId="20577"/>
          <ac:spMkLst>
            <pc:docMk/>
            <pc:sldMk cId="1854535806" sldId="281"/>
            <ac:spMk id="5" creationId="{6742978A-370B-2208-0E15-B136A34DFAB7}"/>
          </ac:spMkLst>
        </pc:spChg>
        <pc:spChg chg="mod">
          <ac:chgData name="Jose Jorge Muñoz Mercado" userId="0d118c21-72ad-4113-9353-e73acacb4c91" providerId="ADAL" clId="{B31FF47B-E30F-4849-AD3A-5F1A59496ACB}" dt="2022-12-03T00:01:35.979" v="636" actId="1035"/>
          <ac:spMkLst>
            <pc:docMk/>
            <pc:sldMk cId="1854535806" sldId="281"/>
            <ac:spMk id="6" creationId="{84EF67CE-0CA3-27D4-90FE-0F326E7D67A7}"/>
          </ac:spMkLst>
        </pc:spChg>
        <pc:picChg chg="mod">
          <ac:chgData name="Jose Jorge Muñoz Mercado" userId="0d118c21-72ad-4113-9353-e73acacb4c91" providerId="ADAL" clId="{B31FF47B-E30F-4849-AD3A-5F1A59496ACB}" dt="2022-12-03T00:01:25.010" v="613" actId="1035"/>
          <ac:picMkLst>
            <pc:docMk/>
            <pc:sldMk cId="1854535806" sldId="281"/>
            <ac:picMk id="4" creationId="{9CB1F564-7119-4ABA-7DA3-521736EB487D}"/>
          </ac:picMkLst>
        </pc:picChg>
      </pc:sldChg>
      <pc:sldChg chg="addSp delSp modSp mod">
        <pc:chgData name="Jose Jorge Muñoz Mercado" userId="0d118c21-72ad-4113-9353-e73acacb4c91" providerId="ADAL" clId="{B31FF47B-E30F-4849-AD3A-5F1A59496ACB}" dt="2022-12-03T00:07:29.958" v="682"/>
        <pc:sldMkLst>
          <pc:docMk/>
          <pc:sldMk cId="3171435852" sldId="282"/>
        </pc:sldMkLst>
        <pc:spChg chg="del">
          <ac:chgData name="Jose Jorge Muñoz Mercado" userId="0d118c21-72ad-4113-9353-e73acacb4c91" providerId="ADAL" clId="{B31FF47B-E30F-4849-AD3A-5F1A59496ACB}" dt="2022-12-02T23:28:55.170" v="525" actId="478"/>
          <ac:spMkLst>
            <pc:docMk/>
            <pc:sldMk cId="3171435852" sldId="282"/>
            <ac:spMk id="2" creationId="{F7F58A4B-3FC5-6DFA-F8F7-380E19B40007}"/>
          </ac:spMkLst>
        </pc:spChg>
        <pc:spChg chg="add mod">
          <ac:chgData name="Jose Jorge Muñoz Mercado" userId="0d118c21-72ad-4113-9353-e73acacb4c91" providerId="ADAL" clId="{B31FF47B-E30F-4849-AD3A-5F1A59496ACB}" dt="2022-12-02T23:28:58.919" v="527" actId="1076"/>
          <ac:spMkLst>
            <pc:docMk/>
            <pc:sldMk cId="3171435852" sldId="282"/>
            <ac:spMk id="4" creationId="{86E99511-E4FF-EB4D-BF7B-0F5423D98865}"/>
          </ac:spMkLst>
        </pc:spChg>
        <pc:spChg chg="add del mod">
          <ac:chgData name="Jose Jorge Muñoz Mercado" userId="0d118c21-72ad-4113-9353-e73acacb4c91" providerId="ADAL" clId="{B31FF47B-E30F-4849-AD3A-5F1A59496ACB}" dt="2022-12-03T00:07:29.958" v="682"/>
          <ac:spMkLst>
            <pc:docMk/>
            <pc:sldMk cId="3171435852" sldId="282"/>
            <ac:spMk id="7" creationId="{FD2FC873-1921-AC0A-19F3-1AFB8FE1DC9E}"/>
          </ac:spMkLst>
        </pc:spChg>
        <pc:spChg chg="add mod">
          <ac:chgData name="Jose Jorge Muñoz Mercado" userId="0d118c21-72ad-4113-9353-e73acacb4c91" providerId="ADAL" clId="{B31FF47B-E30F-4849-AD3A-5F1A59496ACB}" dt="2022-12-03T00:07:22.310" v="680" actId="1076"/>
          <ac:spMkLst>
            <pc:docMk/>
            <pc:sldMk cId="3171435852" sldId="282"/>
            <ac:spMk id="8" creationId="{2CD2AFAE-FA62-DDE7-3CEF-26D65997543E}"/>
          </ac:spMkLst>
        </pc:spChg>
        <pc:picChg chg="mod">
          <ac:chgData name="Jose Jorge Muñoz Mercado" userId="0d118c21-72ad-4113-9353-e73acacb4c91" providerId="ADAL" clId="{B31FF47B-E30F-4849-AD3A-5F1A59496ACB}" dt="2022-12-02T23:50:33.449" v="589" actId="1037"/>
          <ac:picMkLst>
            <pc:docMk/>
            <pc:sldMk cId="3171435852" sldId="282"/>
            <ac:picMk id="3" creationId="{23C98B97-D614-4BC2-F0D0-6614AC584BD9}"/>
          </ac:picMkLst>
        </pc:picChg>
      </pc:sldChg>
      <pc:sldChg chg="modSp mod">
        <pc:chgData name="Jose Jorge Muñoz Mercado" userId="0d118c21-72ad-4113-9353-e73acacb4c91" providerId="ADAL" clId="{B31FF47B-E30F-4849-AD3A-5F1A59496ACB}" dt="2022-12-03T00:15:13.283" v="683" actId="1076"/>
        <pc:sldMkLst>
          <pc:docMk/>
          <pc:sldMk cId="2208171734" sldId="283"/>
        </pc:sldMkLst>
        <pc:spChg chg="mod">
          <ac:chgData name="Jose Jorge Muñoz Mercado" userId="0d118c21-72ad-4113-9353-e73acacb4c91" providerId="ADAL" clId="{B31FF47B-E30F-4849-AD3A-5F1A59496ACB}" dt="2022-12-03T00:15:13.283" v="683" actId="1076"/>
          <ac:spMkLst>
            <pc:docMk/>
            <pc:sldMk cId="2208171734" sldId="283"/>
            <ac:spMk id="2" creationId="{E32791EE-5452-EC3B-2300-A8BF2806982E}"/>
          </ac:spMkLst>
        </pc:spChg>
      </pc:sldChg>
      <pc:sldChg chg="addSp delSp modSp add mod">
        <pc:chgData name="Jose Jorge Muñoz Mercado" userId="0d118c21-72ad-4113-9353-e73acacb4c91" providerId="ADAL" clId="{B31FF47B-E30F-4849-AD3A-5F1A59496ACB}" dt="2022-12-02T21:58:18.678" v="368"/>
        <pc:sldMkLst>
          <pc:docMk/>
          <pc:sldMk cId="282225656" sldId="284"/>
        </pc:sldMkLst>
        <pc:spChg chg="del">
          <ac:chgData name="Jose Jorge Muñoz Mercado" userId="0d118c21-72ad-4113-9353-e73acacb4c91" providerId="ADAL" clId="{B31FF47B-E30F-4849-AD3A-5F1A59496ACB}" dt="2022-12-02T21:26:16.714" v="331" actId="478"/>
          <ac:spMkLst>
            <pc:docMk/>
            <pc:sldMk cId="282225656" sldId="284"/>
            <ac:spMk id="2" creationId="{CA84503F-4DD4-6282-B659-43D6874F71A4}"/>
          </ac:spMkLst>
        </pc:spChg>
        <pc:spChg chg="mod">
          <ac:chgData name="Jose Jorge Muñoz Mercado" userId="0d118c21-72ad-4113-9353-e73acacb4c91" providerId="ADAL" clId="{B31FF47B-E30F-4849-AD3A-5F1A59496ACB}" dt="2022-12-02T21:29:10.585" v="361" actId="1076"/>
          <ac:spMkLst>
            <pc:docMk/>
            <pc:sldMk cId="282225656" sldId="284"/>
            <ac:spMk id="289" creationId="{00000000-0000-0000-0000-000000000000}"/>
          </ac:spMkLst>
        </pc:spChg>
        <pc:spChg chg="mod">
          <ac:chgData name="Jose Jorge Muñoz Mercado" userId="0d118c21-72ad-4113-9353-e73acacb4c91" providerId="ADAL" clId="{B31FF47B-E30F-4849-AD3A-5F1A59496ACB}" dt="2022-12-02T21:28:07.771" v="353" actId="1076"/>
          <ac:spMkLst>
            <pc:docMk/>
            <pc:sldMk cId="282225656" sldId="284"/>
            <ac:spMk id="292" creationId="{00000000-0000-0000-0000-000000000000}"/>
          </ac:spMkLst>
        </pc:spChg>
        <pc:picChg chg="add mod ord">
          <ac:chgData name="Jose Jorge Muñoz Mercado" userId="0d118c21-72ad-4113-9353-e73acacb4c91" providerId="ADAL" clId="{B31FF47B-E30F-4849-AD3A-5F1A59496ACB}" dt="2022-12-02T21:58:18.678" v="368"/>
          <ac:picMkLst>
            <pc:docMk/>
            <pc:sldMk cId="282225656" sldId="284"/>
            <ac:picMk id="3" creationId="{C9FCBA57-2D7D-B476-8BDC-A5F51EA5DD90}"/>
          </ac:picMkLst>
        </pc:picChg>
        <pc:picChg chg="del">
          <ac:chgData name="Jose Jorge Muñoz Mercado" userId="0d118c21-72ad-4113-9353-e73acacb4c91" providerId="ADAL" clId="{B31FF47B-E30F-4849-AD3A-5F1A59496ACB}" dt="2022-12-02T21:26:10.673" v="330" actId="478"/>
          <ac:picMkLst>
            <pc:docMk/>
            <pc:sldMk cId="282225656" sldId="284"/>
            <ac:picMk id="282" creationId="{00000000-0000-0000-0000-000000000000}"/>
          </ac:picMkLst>
        </pc:picChg>
        <pc:cxnChg chg="mod">
          <ac:chgData name="Jose Jorge Muñoz Mercado" userId="0d118c21-72ad-4113-9353-e73acacb4c91" providerId="ADAL" clId="{B31FF47B-E30F-4849-AD3A-5F1A59496ACB}" dt="2022-12-02T21:29:22.600" v="366" actId="14100"/>
          <ac:cxnSpMkLst>
            <pc:docMk/>
            <pc:sldMk cId="282225656" sldId="284"/>
            <ac:cxnSpMk id="290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21:28:29.446" v="358" actId="14100"/>
          <ac:cxnSpMkLst>
            <pc:docMk/>
            <pc:sldMk cId="282225656" sldId="284"/>
            <ac:cxnSpMk id="291" creationId="{00000000-0000-0000-0000-000000000000}"/>
          </ac:cxnSpMkLst>
        </pc:cxnChg>
        <pc:cxnChg chg="mod">
          <ac:chgData name="Jose Jorge Muñoz Mercado" userId="0d118c21-72ad-4113-9353-e73acacb4c91" providerId="ADAL" clId="{B31FF47B-E30F-4849-AD3A-5F1A59496ACB}" dt="2022-12-02T21:29:17.016" v="364" actId="1076"/>
          <ac:cxnSpMkLst>
            <pc:docMk/>
            <pc:sldMk cId="282225656" sldId="284"/>
            <ac:cxnSpMk id="293" creationId="{00000000-0000-0000-0000-000000000000}"/>
          </ac:cxnSpMkLst>
        </pc:cxnChg>
      </pc:sldChg>
      <pc:sldChg chg="addSp modSp mod">
        <pc:chgData name="Jose Jorge Muñoz Mercado" userId="0d118c21-72ad-4113-9353-e73acacb4c91" providerId="ADAL" clId="{B31FF47B-E30F-4849-AD3A-5F1A59496ACB}" dt="2022-12-02T23:24:29.363" v="518" actId="1076"/>
        <pc:sldMkLst>
          <pc:docMk/>
          <pc:sldMk cId="1836096084" sldId="285"/>
        </pc:sldMkLst>
        <pc:spChg chg="add mod">
          <ac:chgData name="Jose Jorge Muñoz Mercado" userId="0d118c21-72ad-4113-9353-e73acacb4c91" providerId="ADAL" clId="{B31FF47B-E30F-4849-AD3A-5F1A59496ACB}" dt="2022-12-02T23:24:29.363" v="518" actId="1076"/>
          <ac:spMkLst>
            <pc:docMk/>
            <pc:sldMk cId="1836096084" sldId="285"/>
            <ac:spMk id="5" creationId="{E4C90BAD-CD7B-1BD8-5367-B6FB30E14E9C}"/>
          </ac:spMkLst>
        </pc:spChg>
        <pc:picChg chg="mod">
          <ac:chgData name="Jose Jorge Muñoz Mercado" userId="0d118c21-72ad-4113-9353-e73acacb4c91" providerId="ADAL" clId="{B31FF47B-E30F-4849-AD3A-5F1A59496ACB}" dt="2022-12-02T23:24:08.003" v="515"/>
          <ac:picMkLst>
            <pc:docMk/>
            <pc:sldMk cId="1836096084" sldId="285"/>
            <ac:picMk id="4" creationId="{65D5486A-0CC4-D71F-A2E7-CF1B948DBE78}"/>
          </ac:picMkLst>
        </pc:picChg>
      </pc:sldChg>
      <pc:sldChg chg="addSp modSp mod">
        <pc:chgData name="Jose Jorge Muñoz Mercado" userId="0d118c21-72ad-4113-9353-e73acacb4c91" providerId="ADAL" clId="{B31FF47B-E30F-4849-AD3A-5F1A59496ACB}" dt="2022-12-02T23:24:37.891" v="521" actId="1076"/>
        <pc:sldMkLst>
          <pc:docMk/>
          <pc:sldMk cId="3399383169" sldId="286"/>
        </pc:sldMkLst>
        <pc:spChg chg="add mod">
          <ac:chgData name="Jose Jorge Muñoz Mercado" userId="0d118c21-72ad-4113-9353-e73acacb4c91" providerId="ADAL" clId="{B31FF47B-E30F-4849-AD3A-5F1A59496ACB}" dt="2022-12-02T23:24:37.891" v="521" actId="1076"/>
          <ac:spMkLst>
            <pc:docMk/>
            <pc:sldMk cId="3399383169" sldId="286"/>
            <ac:spMk id="2" creationId="{139093BD-CC13-EEC4-105E-2C4E5CDEE6B6}"/>
          </ac:spMkLst>
        </pc:spChg>
        <pc:picChg chg="mod">
          <ac:chgData name="Jose Jorge Muñoz Mercado" userId="0d118c21-72ad-4113-9353-e73acacb4c91" providerId="ADAL" clId="{B31FF47B-E30F-4849-AD3A-5F1A59496ACB}" dt="2022-12-02T23:24:34.677" v="519"/>
          <ac:picMkLst>
            <pc:docMk/>
            <pc:sldMk cId="3399383169" sldId="286"/>
            <ac:picMk id="4" creationId="{EFB24F5C-F212-330E-8748-0AAC996404E4}"/>
          </ac:picMkLst>
        </pc:picChg>
      </pc:sldChg>
      <pc:sldChg chg="modSp add mod">
        <pc:chgData name="Jose Jorge Muñoz Mercado" userId="0d118c21-72ad-4113-9353-e73acacb4c91" providerId="ADAL" clId="{B31FF47B-E30F-4849-AD3A-5F1A59496ACB}" dt="2022-12-02T23:24:02.162" v="514" actId="1076"/>
        <pc:sldMkLst>
          <pc:docMk/>
          <pc:sldMk cId="3770957728" sldId="287"/>
        </pc:sldMkLst>
        <pc:spChg chg="mod">
          <ac:chgData name="Jose Jorge Muñoz Mercado" userId="0d118c21-72ad-4113-9353-e73acacb4c91" providerId="ADAL" clId="{B31FF47B-E30F-4849-AD3A-5F1A59496ACB}" dt="2022-12-02T23:24:02.162" v="514" actId="1076"/>
          <ac:spMkLst>
            <pc:docMk/>
            <pc:sldMk cId="3770957728" sldId="287"/>
            <ac:spMk id="326" creationId="{00000000-0000-0000-0000-000000000000}"/>
          </ac:spMkLst>
        </pc:spChg>
      </pc:sldChg>
      <pc:sldChg chg="modSp add mod ord">
        <pc:chgData name="Jose Jorge Muñoz Mercado" userId="0d118c21-72ad-4113-9353-e73acacb4c91" providerId="ADAL" clId="{B31FF47B-E30F-4849-AD3A-5F1A59496ACB}" dt="2022-12-02T23:50:15.132" v="588" actId="207"/>
        <pc:sldMkLst>
          <pc:docMk/>
          <pc:sldMk cId="3672074462" sldId="288"/>
        </pc:sldMkLst>
        <pc:spChg chg="mod">
          <ac:chgData name="Jose Jorge Muñoz Mercado" userId="0d118c21-72ad-4113-9353-e73acacb4c91" providerId="ADAL" clId="{B31FF47B-E30F-4849-AD3A-5F1A59496ACB}" dt="2022-12-02T23:29:17.219" v="535" actId="20577"/>
          <ac:spMkLst>
            <pc:docMk/>
            <pc:sldMk cId="3672074462" sldId="288"/>
            <ac:spMk id="2" creationId="{2481A2C3-ADAF-B1CD-FE6E-06B5FA68FFAF}"/>
          </ac:spMkLst>
        </pc:spChg>
        <pc:graphicFrameChg chg="mod modGraphic">
          <ac:chgData name="Jose Jorge Muñoz Mercado" userId="0d118c21-72ad-4113-9353-e73acacb4c91" providerId="ADAL" clId="{B31FF47B-E30F-4849-AD3A-5F1A59496ACB}" dt="2022-12-02T23:50:15.132" v="588" actId="207"/>
          <ac:graphicFrameMkLst>
            <pc:docMk/>
            <pc:sldMk cId="3672074462" sldId="288"/>
            <ac:graphicFrameMk id="3" creationId="{D5354E9C-0B98-8683-DD2F-60A5DD306C35}"/>
          </ac:graphicFrameMkLst>
        </pc:graphicFrameChg>
      </pc:sldChg>
      <pc:sldChg chg="addSp delSp modSp add mod">
        <pc:chgData name="Jose Jorge Muñoz Mercado" userId="0d118c21-72ad-4113-9353-e73acacb4c91" providerId="ADAL" clId="{B31FF47B-E30F-4849-AD3A-5F1A59496ACB}" dt="2022-12-03T00:05:35.620" v="651"/>
        <pc:sldMkLst>
          <pc:docMk/>
          <pc:sldMk cId="3625229684" sldId="289"/>
        </pc:sldMkLst>
        <pc:spChg chg="add mod">
          <ac:chgData name="Jose Jorge Muñoz Mercado" userId="0d118c21-72ad-4113-9353-e73acacb4c91" providerId="ADAL" clId="{B31FF47B-E30F-4849-AD3A-5F1A59496ACB}" dt="2022-12-02T23:47:28.097" v="567" actId="20577"/>
          <ac:spMkLst>
            <pc:docMk/>
            <pc:sldMk cId="3625229684" sldId="289"/>
            <ac:spMk id="5" creationId="{6C3AB495-9423-93A0-D9B8-DD68C8D12929}"/>
          </ac:spMkLst>
        </pc:spChg>
        <pc:spChg chg="add mod">
          <ac:chgData name="Jose Jorge Muñoz Mercado" userId="0d118c21-72ad-4113-9353-e73acacb4c91" providerId="ADAL" clId="{B31FF47B-E30F-4849-AD3A-5F1A59496ACB}" dt="2022-12-03T00:05:35.620" v="651"/>
          <ac:spMkLst>
            <pc:docMk/>
            <pc:sldMk cId="3625229684" sldId="289"/>
            <ac:spMk id="6" creationId="{8937831B-2D19-430D-96C1-41839BB58CDD}"/>
          </ac:spMkLst>
        </pc:spChg>
        <pc:graphicFrameChg chg="del">
          <ac:chgData name="Jose Jorge Muñoz Mercado" userId="0d118c21-72ad-4113-9353-e73acacb4c91" providerId="ADAL" clId="{B31FF47B-E30F-4849-AD3A-5F1A59496ACB}" dt="2022-12-02T23:45:51.411" v="551" actId="478"/>
          <ac:graphicFrameMkLst>
            <pc:docMk/>
            <pc:sldMk cId="3625229684" sldId="289"/>
            <ac:graphicFrameMk id="3" creationId="{D5354E9C-0B98-8683-DD2F-60A5DD306C35}"/>
          </ac:graphicFrameMkLst>
        </pc:graphicFrameChg>
        <pc:picChg chg="add mod">
          <ac:chgData name="Jose Jorge Muñoz Mercado" userId="0d118c21-72ad-4113-9353-e73acacb4c91" providerId="ADAL" clId="{B31FF47B-E30F-4849-AD3A-5F1A59496ACB}" dt="2022-12-02T23:46:08.083" v="556"/>
          <ac:picMkLst>
            <pc:docMk/>
            <pc:sldMk cId="3625229684" sldId="289"/>
            <ac:picMk id="4" creationId="{A8CDC88A-157A-07D1-A399-707AE6CAD971}"/>
          </ac:picMkLst>
        </pc:picChg>
      </pc:sldChg>
    </pc:docChg>
  </pc:docChgLst>
  <pc:docChgLst>
    <pc:chgData name="Alba Miriam Gomez Arango" userId="S::amgomeza6@eafit.edu.co::2c886e72-7724-40c0-a1dc-5711b70225d6" providerId="AD" clId="Web-{CFF3B5A4-2781-2FF8-04D5-38FC4CCAE94A}"/>
    <pc:docChg chg="modSld">
      <pc:chgData name="Alba Miriam Gomez Arango" userId="S::amgomeza6@eafit.edu.co::2c886e72-7724-40c0-a1dc-5711b70225d6" providerId="AD" clId="Web-{CFF3B5A4-2781-2FF8-04D5-38FC4CCAE94A}" dt="2022-12-02T11:38:00.291" v="82" actId="20577"/>
      <pc:docMkLst>
        <pc:docMk/>
      </pc:docMkLst>
      <pc:sldChg chg="addSp modSp">
        <pc:chgData name="Alba Miriam Gomez Arango" userId="S::amgomeza6@eafit.edu.co::2c886e72-7724-40c0-a1dc-5711b70225d6" providerId="AD" clId="Web-{CFF3B5A4-2781-2FF8-04D5-38FC4CCAE94A}" dt="2022-12-02T11:38:00.291" v="82" actId="20577"/>
        <pc:sldMkLst>
          <pc:docMk/>
          <pc:sldMk cId="0" sldId="268"/>
        </pc:sldMkLst>
        <pc:spChg chg="add mod">
          <ac:chgData name="Alba Miriam Gomez Arango" userId="S::amgomeza6@eafit.edu.co::2c886e72-7724-40c0-a1dc-5711b70225d6" providerId="AD" clId="Web-{CFF3B5A4-2781-2FF8-04D5-38FC4CCAE94A}" dt="2022-12-02T11:38:00.291" v="82" actId="20577"/>
          <ac:spMkLst>
            <pc:docMk/>
            <pc:sldMk cId="0" sldId="268"/>
            <ac:spMk id="2" creationId="{CA84503F-4DD4-6282-B659-43D6874F71A4}"/>
          </ac:spMkLst>
        </pc:spChg>
      </pc:sldChg>
    </pc:docChg>
  </pc:docChgLst>
  <pc:docChgLst>
    <pc:chgData name="Francisco Javier Moya Ortiz" userId="S::fjmoyao@eafit.edu.co::55fe6a2b-9d9a-49c4-a8f6-5eed743c0484" providerId="AD" clId="Web-{36F83A86-8282-F3B9-11B9-90195A0C9C0B}"/>
    <pc:docChg chg="addSld delSld modSld">
      <pc:chgData name="Francisco Javier Moya Ortiz" userId="S::fjmoyao@eafit.edu.co::55fe6a2b-9d9a-49c4-a8f6-5eed743c0484" providerId="AD" clId="Web-{36F83A86-8282-F3B9-11B9-90195A0C9C0B}" dt="2022-12-03T14:12:50.978" v="320" actId="20577"/>
      <pc:docMkLst>
        <pc:docMk/>
      </pc:docMkLst>
      <pc:sldChg chg="modSp">
        <pc:chgData name="Francisco Javier Moya Ortiz" userId="S::fjmoyao@eafit.edu.co::55fe6a2b-9d9a-49c4-a8f6-5eed743c0484" providerId="AD" clId="Web-{36F83A86-8282-F3B9-11B9-90195A0C9C0B}" dt="2022-12-03T13:48:20.112" v="307" actId="20577"/>
        <pc:sldMkLst>
          <pc:docMk/>
          <pc:sldMk cId="0" sldId="260"/>
        </pc:sldMkLst>
        <pc:spChg chg="mod">
          <ac:chgData name="Francisco Javier Moya Ortiz" userId="S::fjmoyao@eafit.edu.co::55fe6a2b-9d9a-49c4-a8f6-5eed743c0484" providerId="AD" clId="Web-{36F83A86-8282-F3B9-11B9-90195A0C9C0B}" dt="2022-12-03T13:48:20.112" v="307" actId="20577"/>
          <ac:spMkLst>
            <pc:docMk/>
            <pc:sldMk cId="0" sldId="260"/>
            <ac:spMk id="125" creationId="{00000000-0000-0000-0000-000000000000}"/>
          </ac:spMkLst>
        </pc:spChg>
      </pc:sldChg>
      <pc:sldChg chg="modSp">
        <pc:chgData name="Francisco Javier Moya Ortiz" userId="S::fjmoyao@eafit.edu.co::55fe6a2b-9d9a-49c4-a8f6-5eed743c0484" providerId="AD" clId="Web-{36F83A86-8282-F3B9-11B9-90195A0C9C0B}" dt="2022-12-03T13:00:09.351" v="110" actId="20577"/>
        <pc:sldMkLst>
          <pc:docMk/>
          <pc:sldMk cId="186058328" sldId="272"/>
        </pc:sldMkLst>
        <pc:spChg chg="mod">
          <ac:chgData name="Francisco Javier Moya Ortiz" userId="S::fjmoyao@eafit.edu.co::55fe6a2b-9d9a-49c4-a8f6-5eed743c0484" providerId="AD" clId="Web-{36F83A86-8282-F3B9-11B9-90195A0C9C0B}" dt="2022-12-03T13:00:09.351" v="110" actId="20577"/>
          <ac:spMkLst>
            <pc:docMk/>
            <pc:sldMk cId="186058328" sldId="272"/>
            <ac:spMk id="18" creationId="{621632CC-243F-CBB7-73FC-D392D324E38A}"/>
          </ac:spMkLst>
        </pc:spChg>
      </pc:sldChg>
      <pc:sldChg chg="modSp">
        <pc:chgData name="Francisco Javier Moya Ortiz" userId="S::fjmoyao@eafit.edu.co::55fe6a2b-9d9a-49c4-a8f6-5eed743c0484" providerId="AD" clId="Web-{36F83A86-8282-F3B9-11B9-90195A0C9C0B}" dt="2022-12-03T06:56:24.198" v="43"/>
        <pc:sldMkLst>
          <pc:docMk/>
          <pc:sldMk cId="2709288820" sldId="275"/>
        </pc:sldMkLst>
        <pc:graphicFrameChg chg="mod modGraphic">
          <ac:chgData name="Francisco Javier Moya Ortiz" userId="S::fjmoyao@eafit.edu.co::55fe6a2b-9d9a-49c4-a8f6-5eed743c0484" providerId="AD" clId="Web-{36F83A86-8282-F3B9-11B9-90195A0C9C0B}" dt="2022-12-03T06:56:24.198" v="43"/>
          <ac:graphicFrameMkLst>
            <pc:docMk/>
            <pc:sldMk cId="2709288820" sldId="275"/>
            <ac:graphicFrameMk id="3" creationId="{D5354E9C-0B98-8683-DD2F-60A5DD306C35}"/>
          </ac:graphicFrameMkLst>
        </pc:graphicFrameChg>
      </pc:sldChg>
      <pc:sldChg chg="addSp delSp modSp">
        <pc:chgData name="Francisco Javier Moya Ortiz" userId="S::fjmoyao@eafit.edu.co::55fe6a2b-9d9a-49c4-a8f6-5eed743c0484" providerId="AD" clId="Web-{36F83A86-8282-F3B9-11B9-90195A0C9C0B}" dt="2022-12-03T14:12:50.978" v="320" actId="20577"/>
        <pc:sldMkLst>
          <pc:docMk/>
          <pc:sldMk cId="2208171734" sldId="283"/>
        </pc:sldMkLst>
        <pc:spChg chg="add mod">
          <ac:chgData name="Francisco Javier Moya Ortiz" userId="S::fjmoyao@eafit.edu.co::55fe6a2b-9d9a-49c4-a8f6-5eed743c0484" providerId="AD" clId="Web-{36F83A86-8282-F3B9-11B9-90195A0C9C0B}" dt="2022-12-03T13:26:47.060" v="191" actId="1076"/>
          <ac:spMkLst>
            <pc:docMk/>
            <pc:sldMk cId="2208171734" sldId="283"/>
            <ac:spMk id="3" creationId="{EB333A89-828E-8B75-ED1C-CA94CA2D6566}"/>
          </ac:spMkLst>
        </pc:spChg>
        <pc:spChg chg="add mod">
          <ac:chgData name="Francisco Javier Moya Ortiz" userId="S::fjmoyao@eafit.edu.co::55fe6a2b-9d9a-49c4-a8f6-5eed743c0484" providerId="AD" clId="Web-{36F83A86-8282-F3B9-11B9-90195A0C9C0B}" dt="2022-12-03T13:31:14.239" v="232" actId="20577"/>
          <ac:spMkLst>
            <pc:docMk/>
            <pc:sldMk cId="2208171734" sldId="283"/>
            <ac:spMk id="4" creationId="{07A19370-63F3-EA20-03FF-605092D17FEB}"/>
          </ac:spMkLst>
        </pc:spChg>
        <pc:spChg chg="add del">
          <ac:chgData name="Francisco Javier Moya Ortiz" userId="S::fjmoyao@eafit.edu.co::55fe6a2b-9d9a-49c4-a8f6-5eed743c0484" providerId="AD" clId="Web-{36F83A86-8282-F3B9-11B9-90195A0C9C0B}" dt="2022-12-03T13:26:11.168" v="177"/>
          <ac:spMkLst>
            <pc:docMk/>
            <pc:sldMk cId="2208171734" sldId="283"/>
            <ac:spMk id="7" creationId="{EF4B1B73-5543-4B47-14C4-93E5C9469180}"/>
          </ac:spMkLst>
        </pc:spChg>
        <pc:spChg chg="add del">
          <ac:chgData name="Francisco Javier Moya Ortiz" userId="S::fjmoyao@eafit.edu.co::55fe6a2b-9d9a-49c4-a8f6-5eed743c0484" providerId="AD" clId="Web-{36F83A86-8282-F3B9-11B9-90195A0C9C0B}" dt="2022-12-03T13:26:07.918" v="176"/>
          <ac:spMkLst>
            <pc:docMk/>
            <pc:sldMk cId="2208171734" sldId="283"/>
            <ac:spMk id="8" creationId="{1DA7E8D5-97FD-C265-4B91-2C019DA511F9}"/>
          </ac:spMkLst>
        </pc:spChg>
        <pc:spChg chg="add mod">
          <ac:chgData name="Francisco Javier Moya Ortiz" userId="S::fjmoyao@eafit.edu.co::55fe6a2b-9d9a-49c4-a8f6-5eed743c0484" providerId="AD" clId="Web-{36F83A86-8282-F3B9-11B9-90195A0C9C0B}" dt="2022-12-03T14:12:50.978" v="320" actId="20577"/>
          <ac:spMkLst>
            <pc:docMk/>
            <pc:sldMk cId="2208171734" sldId="283"/>
            <ac:spMk id="9" creationId="{BCC51ECE-93C0-DA91-C82C-4BF0AAE4D635}"/>
          </ac:spMkLst>
        </pc:spChg>
        <pc:spChg chg="add mod">
          <ac:chgData name="Francisco Javier Moya Ortiz" userId="S::fjmoyao@eafit.edu.co::55fe6a2b-9d9a-49c4-a8f6-5eed743c0484" providerId="AD" clId="Web-{36F83A86-8282-F3B9-11B9-90195A0C9C0B}" dt="2022-12-03T13:36:40.311" v="261" actId="20577"/>
          <ac:spMkLst>
            <pc:docMk/>
            <pc:sldMk cId="2208171734" sldId="283"/>
            <ac:spMk id="10" creationId="{E10A960F-FF63-416A-2DE9-2B75BD44CB80}"/>
          </ac:spMkLst>
        </pc:spChg>
        <pc:graphicFrameChg chg="add del mod">
          <ac:chgData name="Francisco Javier Moya Ortiz" userId="S::fjmoyao@eafit.edu.co::55fe6a2b-9d9a-49c4-a8f6-5eed743c0484" providerId="AD" clId="Web-{36F83A86-8282-F3B9-11B9-90195A0C9C0B}" dt="2022-12-03T13:01:29.760" v="113"/>
          <ac:graphicFrameMkLst>
            <pc:docMk/>
            <pc:sldMk cId="2208171734" sldId="283"/>
            <ac:graphicFrameMk id="4" creationId="{0865B716-825C-E715-9A35-7C54FFE66BA5}"/>
          </ac:graphicFrameMkLst>
        </pc:graphicFrameChg>
        <pc:graphicFrameChg chg="add mod modGraphic">
          <ac:chgData name="Francisco Javier Moya Ortiz" userId="S::fjmoyao@eafit.edu.co::55fe6a2b-9d9a-49c4-a8f6-5eed743c0484" providerId="AD" clId="Web-{36F83A86-8282-F3B9-11B9-90195A0C9C0B}" dt="2022-12-03T13:36:25.842" v="258"/>
          <ac:graphicFrameMkLst>
            <pc:docMk/>
            <pc:sldMk cId="2208171734" sldId="283"/>
            <ac:graphicFrameMk id="12" creationId="{C4D15E0F-D7A5-313A-2185-61337D66F22C}"/>
          </ac:graphicFrameMkLst>
        </pc:graphicFrameChg>
        <pc:cxnChg chg="add del mod">
          <ac:chgData name="Francisco Javier Moya Ortiz" userId="S::fjmoyao@eafit.edu.co::55fe6a2b-9d9a-49c4-a8f6-5eed743c0484" providerId="AD" clId="Web-{36F83A86-8282-F3B9-11B9-90195A0C9C0B}" dt="2022-12-03T13:23:35.586" v="120"/>
          <ac:cxnSpMkLst>
            <pc:docMk/>
            <pc:sldMk cId="2208171734" sldId="283"/>
            <ac:cxnSpMk id="15" creationId="{CA5DD28D-F418-1D06-FE97-5FB4532F1C75}"/>
          </ac:cxnSpMkLst>
        </pc:cxnChg>
      </pc:sldChg>
      <pc:sldChg chg="modSp">
        <pc:chgData name="Francisco Javier Moya Ortiz" userId="S::fjmoyao@eafit.edu.co::55fe6a2b-9d9a-49c4-a8f6-5eed743c0484" providerId="AD" clId="Web-{36F83A86-8282-F3B9-11B9-90195A0C9C0B}" dt="2022-12-03T07:02:49.007" v="106"/>
        <pc:sldMkLst>
          <pc:docMk/>
          <pc:sldMk cId="3672074462" sldId="288"/>
        </pc:sldMkLst>
        <pc:graphicFrameChg chg="mod modGraphic">
          <ac:chgData name="Francisco Javier Moya Ortiz" userId="S::fjmoyao@eafit.edu.co::55fe6a2b-9d9a-49c4-a8f6-5eed743c0484" providerId="AD" clId="Web-{36F83A86-8282-F3B9-11B9-90195A0C9C0B}" dt="2022-12-03T07:02:49.007" v="106"/>
          <ac:graphicFrameMkLst>
            <pc:docMk/>
            <pc:sldMk cId="3672074462" sldId="288"/>
            <ac:graphicFrameMk id="3" creationId="{D5354E9C-0B98-8683-DD2F-60A5DD306C35}"/>
          </ac:graphicFrameMkLst>
        </pc:graphicFrameChg>
      </pc:sldChg>
      <pc:sldChg chg="addSp delSp modSp">
        <pc:chgData name="Francisco Javier Moya Ortiz" userId="S::fjmoyao@eafit.edu.co::55fe6a2b-9d9a-49c4-a8f6-5eed743c0484" providerId="AD" clId="Web-{36F83A86-8282-F3B9-11B9-90195A0C9C0B}" dt="2022-12-03T13:48:46.378" v="308" actId="14100"/>
        <pc:sldMkLst>
          <pc:docMk/>
          <pc:sldMk cId="2873017584" sldId="297"/>
        </pc:sldMkLst>
        <pc:spChg chg="add mod">
          <ac:chgData name="Francisco Javier Moya Ortiz" userId="S::fjmoyao@eafit.edu.co::55fe6a2b-9d9a-49c4-a8f6-5eed743c0484" providerId="AD" clId="Web-{36F83A86-8282-F3B9-11B9-90195A0C9C0B}" dt="2022-12-03T13:43:19.385" v="294" actId="1076"/>
          <ac:spMkLst>
            <pc:docMk/>
            <pc:sldMk cId="2873017584" sldId="297"/>
            <ac:spMk id="3" creationId="{73B86679-644E-F14B-F523-B2D88A3D9881}"/>
          </ac:spMkLst>
        </pc:spChg>
        <pc:spChg chg="add mod">
          <ac:chgData name="Francisco Javier Moya Ortiz" userId="S::fjmoyao@eafit.edu.co::55fe6a2b-9d9a-49c4-a8f6-5eed743c0484" providerId="AD" clId="Web-{36F83A86-8282-F3B9-11B9-90195A0C9C0B}" dt="2022-12-03T13:43:46.089" v="300" actId="1076"/>
          <ac:spMkLst>
            <pc:docMk/>
            <pc:sldMk cId="2873017584" sldId="297"/>
            <ac:spMk id="5" creationId="{09C7291D-4090-7841-EEA1-F5E0D956C505}"/>
          </ac:spMkLst>
        </pc:spChg>
        <pc:spChg chg="mod">
          <ac:chgData name="Francisco Javier Moya Ortiz" userId="S::fjmoyao@eafit.edu.co::55fe6a2b-9d9a-49c4-a8f6-5eed743c0484" providerId="AD" clId="Web-{36F83A86-8282-F3B9-11B9-90195A0C9C0B}" dt="2022-12-03T13:43:16.447" v="293" actId="1076"/>
          <ac:spMkLst>
            <pc:docMk/>
            <pc:sldMk cId="2873017584" sldId="297"/>
            <ac:spMk id="22" creationId="{99BC31B1-2340-914B-B9E8-BED5DAA8A2E3}"/>
          </ac:spMkLst>
        </pc:spChg>
        <pc:spChg chg="mod">
          <ac:chgData name="Francisco Javier Moya Ortiz" userId="S::fjmoyao@eafit.edu.co::55fe6a2b-9d9a-49c4-a8f6-5eed743c0484" providerId="AD" clId="Web-{36F83A86-8282-F3B9-11B9-90195A0C9C0B}" dt="2022-12-03T13:43:38.510" v="299" actId="20577"/>
          <ac:spMkLst>
            <pc:docMk/>
            <pc:sldMk cId="2873017584" sldId="297"/>
            <ac:spMk id="46" creationId="{7F826CA1-8F1C-C3D8-79B9-9172397814E4}"/>
          </ac:spMkLst>
        </pc:spChg>
        <pc:spChg chg="mod">
          <ac:chgData name="Francisco Javier Moya Ortiz" userId="S::fjmoyao@eafit.edu.co::55fe6a2b-9d9a-49c4-a8f6-5eed743c0484" providerId="AD" clId="Web-{36F83A86-8282-F3B9-11B9-90195A0C9C0B}" dt="2022-12-03T13:42:10.867" v="285" actId="14100"/>
          <ac:spMkLst>
            <pc:docMk/>
            <pc:sldMk cId="2873017584" sldId="297"/>
            <ac:spMk id="48" creationId="{CFE0600C-56B3-2B91-69AF-0569B9E4C0B2}"/>
          </ac:spMkLst>
        </pc:spChg>
        <pc:spChg chg="mod">
          <ac:chgData name="Francisco Javier Moya Ortiz" userId="S::fjmoyao@eafit.edu.co::55fe6a2b-9d9a-49c4-a8f6-5eed743c0484" providerId="AD" clId="Web-{36F83A86-8282-F3B9-11B9-90195A0C9C0B}" dt="2022-12-03T13:41:28.194" v="280" actId="14100"/>
          <ac:spMkLst>
            <pc:docMk/>
            <pc:sldMk cId="2873017584" sldId="297"/>
            <ac:spMk id="55" creationId="{F919FE74-FC42-A5EC-005C-F69F2BA615D7}"/>
          </ac:spMkLst>
        </pc:spChg>
        <pc:spChg chg="del mod">
          <ac:chgData name="Francisco Javier Moya Ortiz" userId="S::fjmoyao@eafit.edu.co::55fe6a2b-9d9a-49c4-a8f6-5eed743c0484" providerId="AD" clId="Web-{36F83A86-8282-F3B9-11B9-90195A0C9C0B}" dt="2022-12-03T13:42:42.743" v="288"/>
          <ac:spMkLst>
            <pc:docMk/>
            <pc:sldMk cId="2873017584" sldId="297"/>
            <ac:spMk id="56" creationId="{96A37E36-D6CF-25C6-6689-1F03258BA441}"/>
          </ac:spMkLst>
        </pc:spChg>
        <pc:grpChg chg="mod">
          <ac:chgData name="Francisco Javier Moya Ortiz" userId="S::fjmoyao@eafit.edu.co::55fe6a2b-9d9a-49c4-a8f6-5eed743c0484" providerId="AD" clId="Web-{36F83A86-8282-F3B9-11B9-90195A0C9C0B}" dt="2022-12-03T13:41:14.569" v="277" actId="1076"/>
          <ac:grpSpMkLst>
            <pc:docMk/>
            <pc:sldMk cId="2873017584" sldId="297"/>
            <ac:grpSpMk id="64" creationId="{07FC130C-3B33-9BCD-3890-B470AEA0C7C9}"/>
          </ac:grpSpMkLst>
        </pc:grpChg>
        <pc:cxnChg chg="add mod">
          <ac:chgData name="Francisco Javier Moya Ortiz" userId="S::fjmoyao@eafit.edu.co::55fe6a2b-9d9a-49c4-a8f6-5eed743c0484" providerId="AD" clId="Web-{36F83A86-8282-F3B9-11B9-90195A0C9C0B}" dt="2022-12-03T13:44:15.824" v="305" actId="14100"/>
          <ac:cxnSpMkLst>
            <pc:docMk/>
            <pc:sldMk cId="2873017584" sldId="297"/>
            <ac:cxnSpMk id="6" creationId="{607CE259-066D-5391-3A66-28EF3E92ABF3}"/>
          </ac:cxnSpMkLst>
        </pc:cxnChg>
        <pc:cxnChg chg="mod">
          <ac:chgData name="Francisco Javier Moya Ortiz" userId="S::fjmoyao@eafit.edu.co::55fe6a2b-9d9a-49c4-a8f6-5eed743c0484" providerId="AD" clId="Web-{36F83A86-8282-F3B9-11B9-90195A0C9C0B}" dt="2022-12-03T13:48:46.378" v="308" actId="14100"/>
          <ac:cxnSpMkLst>
            <pc:docMk/>
            <pc:sldMk cId="2873017584" sldId="297"/>
            <ac:cxnSpMk id="30" creationId="{02C5753D-B84B-D525-8C91-2B71C48CC759}"/>
          </ac:cxnSpMkLst>
        </pc:cxnChg>
        <pc:cxnChg chg="mod">
          <ac:chgData name="Francisco Javier Moya Ortiz" userId="S::fjmoyao@eafit.edu.co::55fe6a2b-9d9a-49c4-a8f6-5eed743c0484" providerId="AD" clId="Web-{36F83A86-8282-F3B9-11B9-90195A0C9C0B}" dt="2022-12-03T13:43:09.056" v="292" actId="1076"/>
          <ac:cxnSpMkLst>
            <pc:docMk/>
            <pc:sldMk cId="2873017584" sldId="297"/>
            <ac:cxnSpMk id="45" creationId="{4D151BEB-4DA8-55CF-6A3E-571D6C41EC3E}"/>
          </ac:cxnSpMkLst>
        </pc:cxnChg>
        <pc:cxnChg chg="mod">
          <ac:chgData name="Francisco Javier Moya Ortiz" userId="S::fjmoyao@eafit.edu.co::55fe6a2b-9d9a-49c4-a8f6-5eed743c0484" providerId="AD" clId="Web-{36F83A86-8282-F3B9-11B9-90195A0C9C0B}" dt="2022-12-03T13:42:58.447" v="291" actId="14100"/>
          <ac:cxnSpMkLst>
            <pc:docMk/>
            <pc:sldMk cId="2873017584" sldId="297"/>
            <ac:cxnSpMk id="57" creationId="{5ED78FA6-6CF3-2085-4300-F802F647E1F9}"/>
          </ac:cxnSpMkLst>
        </pc:cxnChg>
      </pc:sldChg>
      <pc:sldChg chg="addSp delSp modSp add replId">
        <pc:chgData name="Francisco Javier Moya Ortiz" userId="S::fjmoyao@eafit.edu.co::55fe6a2b-9d9a-49c4-a8f6-5eed743c0484" providerId="AD" clId="Web-{36F83A86-8282-F3B9-11B9-90195A0C9C0B}" dt="2022-12-03T07:00:38.192" v="60" actId="20577"/>
        <pc:sldMkLst>
          <pc:docMk/>
          <pc:sldMk cId="4062164657" sldId="298"/>
        </pc:sldMkLst>
        <pc:spChg chg="mod">
          <ac:chgData name="Francisco Javier Moya Ortiz" userId="S::fjmoyao@eafit.edu.co::55fe6a2b-9d9a-49c4-a8f6-5eed743c0484" providerId="AD" clId="Web-{36F83A86-8282-F3B9-11B9-90195A0C9C0B}" dt="2022-12-03T07:00:38.192" v="60" actId="20577"/>
          <ac:spMkLst>
            <pc:docMk/>
            <pc:sldMk cId="4062164657" sldId="298"/>
            <ac:spMk id="5" creationId="{778E1715-EB6B-51E9-5F5C-0FD174ECDBCE}"/>
          </ac:spMkLst>
        </pc:spChg>
        <pc:spChg chg="del mod">
          <ac:chgData name="Francisco Javier Moya Ortiz" userId="S::fjmoyao@eafit.edu.co::55fe6a2b-9d9a-49c4-a8f6-5eed743c0484" providerId="AD" clId="Web-{36F83A86-8282-F3B9-11B9-90195A0C9C0B}" dt="2022-12-03T07:00:27.098" v="58"/>
          <ac:spMkLst>
            <pc:docMk/>
            <pc:sldMk cId="4062164657" sldId="298"/>
            <ac:spMk id="8" creationId="{2CD2AFAE-FA62-DDE7-3CEF-26D65997543E}"/>
          </ac:spMkLst>
        </pc:spChg>
        <pc:picChg chg="add del mod">
          <ac:chgData name="Francisco Javier Moya Ortiz" userId="S::fjmoyao@eafit.edu.co::55fe6a2b-9d9a-49c4-a8f6-5eed743c0484" providerId="AD" clId="Web-{36F83A86-8282-F3B9-11B9-90195A0C9C0B}" dt="2022-12-03T06:57:55.405" v="49"/>
          <ac:picMkLst>
            <pc:docMk/>
            <pc:sldMk cId="4062164657" sldId="298"/>
            <ac:picMk id="2" creationId="{5CF6F8F9-AFB6-A0D1-A551-D09FAD47E7F4}"/>
          </ac:picMkLst>
        </pc:picChg>
        <pc:picChg chg="del">
          <ac:chgData name="Francisco Javier Moya Ortiz" userId="S::fjmoyao@eafit.edu.co::55fe6a2b-9d9a-49c4-a8f6-5eed743c0484" providerId="AD" clId="Web-{36F83A86-8282-F3B9-11B9-90195A0C9C0B}" dt="2022-12-03T06:57:36.311" v="45"/>
          <ac:picMkLst>
            <pc:docMk/>
            <pc:sldMk cId="4062164657" sldId="298"/>
            <ac:picMk id="3" creationId="{23C98B97-D614-4BC2-F0D0-6614AC584BD9}"/>
          </ac:picMkLst>
        </pc:picChg>
        <pc:picChg chg="add mod">
          <ac:chgData name="Francisco Javier Moya Ortiz" userId="S::fjmoyao@eafit.edu.co::55fe6a2b-9d9a-49c4-a8f6-5eed743c0484" providerId="AD" clId="Web-{36F83A86-8282-F3B9-11B9-90195A0C9C0B}" dt="2022-12-03T06:58:35.421" v="55" actId="1076"/>
          <ac:picMkLst>
            <pc:docMk/>
            <pc:sldMk cId="4062164657" sldId="298"/>
            <ac:picMk id="6" creationId="{F58ED3CE-B085-CAC2-7EDA-8210B71223FA}"/>
          </ac:picMkLst>
        </pc:picChg>
      </pc:sldChg>
      <pc:sldChg chg="add del replId">
        <pc:chgData name="Francisco Javier Moya Ortiz" userId="S::fjmoyao@eafit.edu.co::55fe6a2b-9d9a-49c4-a8f6-5eed743c0484" providerId="AD" clId="Web-{36F83A86-8282-F3B9-11B9-90195A0C9C0B}" dt="2022-12-03T07:03:37.572" v="108"/>
        <pc:sldMkLst>
          <pc:docMk/>
          <pc:sldMk cId="3899328278" sldId="299"/>
        </pc:sldMkLst>
      </pc:sldChg>
      <pc:sldChg chg="addSp delSp modSp new mod setBg">
        <pc:chgData name="Francisco Javier Moya Ortiz" userId="S::fjmoyao@eafit.edu.co::55fe6a2b-9d9a-49c4-a8f6-5eed743c0484" providerId="AD" clId="Web-{36F83A86-8282-F3B9-11B9-90195A0C9C0B}" dt="2022-12-03T13:38:12.517" v="271" actId="1076"/>
        <pc:sldMkLst>
          <pc:docMk/>
          <pc:sldMk cId="1359005199" sldId="301"/>
        </pc:sldMkLst>
        <pc:spChg chg="del">
          <ac:chgData name="Francisco Javier Moya Ortiz" userId="S::fjmoyao@eafit.edu.co::55fe6a2b-9d9a-49c4-a8f6-5eed743c0484" providerId="AD" clId="Web-{36F83A86-8282-F3B9-11B9-90195A0C9C0B}" dt="2022-12-03T13:37:41.906" v="264"/>
          <ac:spMkLst>
            <pc:docMk/>
            <pc:sldMk cId="1359005199" sldId="301"/>
            <ac:spMk id="2" creationId="{F4AEBCE4-1A4B-C0BF-D387-EFCC1E11A868}"/>
          </ac:spMkLst>
        </pc:spChg>
        <pc:spChg chg="del">
          <ac:chgData name="Francisco Javier Moya Ortiz" userId="S::fjmoyao@eafit.edu.co::55fe6a2b-9d9a-49c4-a8f6-5eed743c0484" providerId="AD" clId="Web-{36F83A86-8282-F3B9-11B9-90195A0C9C0B}" dt="2022-12-03T13:37:39.594" v="263"/>
          <ac:spMkLst>
            <pc:docMk/>
            <pc:sldMk cId="1359005199" sldId="301"/>
            <ac:spMk id="3" creationId="{E826ABF0-58FD-4D10-1F1D-8E2C2F7D85C2}"/>
          </ac:spMkLst>
        </pc:spChg>
        <pc:spChg chg="add mod">
          <ac:chgData name="Francisco Javier Moya Ortiz" userId="S::fjmoyao@eafit.edu.co::55fe6a2b-9d9a-49c4-a8f6-5eed743c0484" providerId="AD" clId="Web-{36F83A86-8282-F3B9-11B9-90195A0C9C0B}" dt="2022-12-03T13:38:12.517" v="271" actId="1076"/>
          <ac:spMkLst>
            <pc:docMk/>
            <pc:sldMk cId="1359005199" sldId="301"/>
            <ac:spMk id="6" creationId="{0382E375-AF56-5542-9F54-6D492D5B917C}"/>
          </ac:spMkLst>
        </pc:spChg>
        <pc:picChg chg="add mod">
          <ac:chgData name="Francisco Javier Moya Ortiz" userId="S::fjmoyao@eafit.edu.co::55fe6a2b-9d9a-49c4-a8f6-5eed743c0484" providerId="AD" clId="Web-{36F83A86-8282-F3B9-11B9-90195A0C9C0B}" dt="2022-12-03T13:38:05.813" v="269" actId="1076"/>
          <ac:picMkLst>
            <pc:docMk/>
            <pc:sldMk cId="1359005199" sldId="301"/>
            <ac:picMk id="4" creationId="{445B0779-892E-340B-4DE5-0C8463D5DB85}"/>
          </ac:picMkLst>
        </pc:picChg>
      </pc:sldChg>
    </pc:docChg>
  </pc:docChgLst>
  <pc:docChgLst>
    <pc:chgData name="JUAN FELIPE BURBANO ZAPATA" userId="1825947d-adac-480d-a6c7-81910fe82861" providerId="ADAL" clId="{BD10E5AE-3899-794B-96A6-1F584F24154F}"/>
    <pc:docChg chg="modSld">
      <pc:chgData name="JUAN FELIPE BURBANO ZAPATA" userId="1825947d-adac-480d-a6c7-81910fe82861" providerId="ADAL" clId="{BD10E5AE-3899-794B-96A6-1F584F24154F}" dt="2022-12-03T11:46:02.717" v="7" actId="1076"/>
      <pc:docMkLst>
        <pc:docMk/>
      </pc:docMkLst>
      <pc:sldChg chg="modSp">
        <pc:chgData name="JUAN FELIPE BURBANO ZAPATA" userId="1825947d-adac-480d-a6c7-81910fe82861" providerId="ADAL" clId="{BD10E5AE-3899-794B-96A6-1F584F24154F}" dt="2022-12-03T11:45:07.426" v="1" actId="20577"/>
        <pc:sldMkLst>
          <pc:docMk/>
          <pc:sldMk cId="0" sldId="263"/>
        </pc:sldMkLst>
        <pc:spChg chg="mod">
          <ac:chgData name="JUAN FELIPE BURBANO ZAPATA" userId="1825947d-adac-480d-a6c7-81910fe82861" providerId="ADAL" clId="{BD10E5AE-3899-794B-96A6-1F584F24154F}" dt="2022-12-03T11:45:07.426" v="1" actId="20577"/>
          <ac:spMkLst>
            <pc:docMk/>
            <pc:sldMk cId="0" sldId="263"/>
            <ac:spMk id="196" creationId="{00000000-0000-0000-0000-000000000000}"/>
          </ac:spMkLst>
        </pc:spChg>
      </pc:sldChg>
      <pc:sldChg chg="modSp">
        <pc:chgData name="JUAN FELIPE BURBANO ZAPATA" userId="1825947d-adac-480d-a6c7-81910fe82861" providerId="ADAL" clId="{BD10E5AE-3899-794B-96A6-1F584F24154F}" dt="2022-12-03T11:46:02.717" v="7" actId="1076"/>
        <pc:sldMkLst>
          <pc:docMk/>
          <pc:sldMk cId="9180566" sldId="294"/>
        </pc:sldMkLst>
        <pc:spChg chg="mod">
          <ac:chgData name="JUAN FELIPE BURBANO ZAPATA" userId="1825947d-adac-480d-a6c7-81910fe82861" providerId="ADAL" clId="{BD10E5AE-3899-794B-96A6-1F584F24154F}" dt="2022-12-03T11:45:43.476" v="3" actId="1076"/>
          <ac:spMkLst>
            <pc:docMk/>
            <pc:sldMk cId="9180566" sldId="294"/>
            <ac:spMk id="18" creationId="{53DEC673-1FFA-1B4A-BBF9-2A092C255242}"/>
          </ac:spMkLst>
        </pc:spChg>
        <pc:spChg chg="mod">
          <ac:chgData name="JUAN FELIPE BURBANO ZAPATA" userId="1825947d-adac-480d-a6c7-81910fe82861" providerId="ADAL" clId="{BD10E5AE-3899-794B-96A6-1F584F24154F}" dt="2022-12-03T11:45:35.783" v="2" actId="1076"/>
          <ac:spMkLst>
            <pc:docMk/>
            <pc:sldMk cId="9180566" sldId="294"/>
            <ac:spMk id="20" creationId="{A5B658A6-8177-08C9-D05C-A706EA2F7CA1}"/>
          </ac:spMkLst>
        </pc:spChg>
        <pc:spChg chg="mod">
          <ac:chgData name="JUAN FELIPE BURBANO ZAPATA" userId="1825947d-adac-480d-a6c7-81910fe82861" providerId="ADAL" clId="{BD10E5AE-3899-794B-96A6-1F584F24154F}" dt="2022-12-03T11:46:02.717" v="7" actId="1076"/>
          <ac:spMkLst>
            <pc:docMk/>
            <pc:sldMk cId="9180566" sldId="294"/>
            <ac:spMk id="22" creationId="{F22F065C-5090-2E75-B11B-B5032EC7965D}"/>
          </ac:spMkLst>
        </pc:spChg>
        <pc:cxnChg chg="mod">
          <ac:chgData name="JUAN FELIPE BURBANO ZAPATA" userId="1825947d-adac-480d-a6c7-81910fe82861" providerId="ADAL" clId="{BD10E5AE-3899-794B-96A6-1F584F24154F}" dt="2022-12-03T11:45:52.744" v="6" actId="14100"/>
          <ac:cxnSpMkLst>
            <pc:docMk/>
            <pc:sldMk cId="9180566" sldId="294"/>
            <ac:cxnSpMk id="313" creationId="{B0AB7D28-F174-D45E-8DE4-63CD898AD5D6}"/>
          </ac:cxnSpMkLst>
        </pc:cxnChg>
      </pc:sldChg>
    </pc:docChg>
  </pc:docChgLst>
  <pc:docChgLst>
    <pc:chgData name="Alba Miriam Gomez Arango" userId="S::amgomeza6@eafit.edu.co::2c886e72-7724-40c0-a1dc-5711b70225d6" providerId="AD" clId="Web-{4593A63E-BF55-49CD-9D78-B657A7DD027C}"/>
    <pc:docChg chg="modSld">
      <pc:chgData name="Alba Miriam Gomez Arango" userId="S::amgomeza6@eafit.edu.co::2c886e72-7724-40c0-a1dc-5711b70225d6" providerId="AD" clId="Web-{4593A63E-BF55-49CD-9D78-B657A7DD027C}" dt="2022-12-02T05:48:52.767" v="6" actId="1076"/>
      <pc:docMkLst>
        <pc:docMk/>
      </pc:docMkLst>
      <pc:sldChg chg="modSp">
        <pc:chgData name="Alba Miriam Gomez Arango" userId="S::amgomeza6@eafit.edu.co::2c886e72-7724-40c0-a1dc-5711b70225d6" providerId="AD" clId="Web-{4593A63E-BF55-49CD-9D78-B657A7DD027C}" dt="2022-12-02T05:37:43.466" v="2" actId="20577"/>
        <pc:sldMkLst>
          <pc:docMk/>
          <pc:sldMk cId="0" sldId="266"/>
        </pc:sldMkLst>
        <pc:spChg chg="mod">
          <ac:chgData name="Alba Miriam Gomez Arango" userId="S::amgomeza6@eafit.edu.co::2c886e72-7724-40c0-a1dc-5711b70225d6" providerId="AD" clId="Web-{4593A63E-BF55-49CD-9D78-B657A7DD027C}" dt="2022-12-02T05:37:43.466" v="2" actId="20577"/>
          <ac:spMkLst>
            <pc:docMk/>
            <pc:sldMk cId="0" sldId="266"/>
            <ac:spMk id="260" creationId="{00000000-0000-0000-0000-000000000000}"/>
          </ac:spMkLst>
        </pc:spChg>
      </pc:sldChg>
      <pc:sldChg chg="modSp">
        <pc:chgData name="Alba Miriam Gomez Arango" userId="S::amgomeza6@eafit.edu.co::2c886e72-7724-40c0-a1dc-5711b70225d6" providerId="AD" clId="Web-{4593A63E-BF55-49CD-9D78-B657A7DD027C}" dt="2022-12-02T05:48:52.767" v="6" actId="1076"/>
        <pc:sldMkLst>
          <pc:docMk/>
          <pc:sldMk cId="345363143" sldId="276"/>
        </pc:sldMkLst>
        <pc:picChg chg="mod">
          <ac:chgData name="Alba Miriam Gomez Arango" userId="S::amgomeza6@eafit.edu.co::2c886e72-7724-40c0-a1dc-5711b70225d6" providerId="AD" clId="Web-{4593A63E-BF55-49CD-9D78-B657A7DD027C}" dt="2022-12-02T05:48:52.767" v="6" actId="1076"/>
          <ac:picMkLst>
            <pc:docMk/>
            <pc:sldMk cId="345363143" sldId="276"/>
            <ac:picMk id="6" creationId="{BCB25C74-3E74-2BE7-E8A1-DBB8F4713D9D}"/>
          </ac:picMkLst>
        </pc:picChg>
      </pc:sldChg>
    </pc:docChg>
  </pc:docChgLst>
  <pc:docChgLst>
    <pc:chgData name="Juan Felipe Burbano Zapata" userId="1825947d-adac-480d-a6c7-81910fe82861" providerId="ADAL" clId="{8F540CE8-34C8-4FD1-B311-1719FAB99D04}"/>
    <pc:docChg chg="undo custSel addSld modSld">
      <pc:chgData name="Juan Felipe Burbano Zapata" userId="1825947d-adac-480d-a6c7-81910fe82861" providerId="ADAL" clId="{8F540CE8-34C8-4FD1-B311-1719FAB99D04}" dt="2022-12-02T17:20:36.732" v="2242" actId="6549"/>
      <pc:docMkLst>
        <pc:docMk/>
      </pc:docMkLst>
      <pc:sldChg chg="addSp delSp modSp mod">
        <pc:chgData name="Juan Felipe Burbano Zapata" userId="1825947d-adac-480d-a6c7-81910fe82861" providerId="ADAL" clId="{8F540CE8-34C8-4FD1-B311-1719FAB99D04}" dt="2022-12-02T17:10:52.100" v="2075"/>
        <pc:sldMkLst>
          <pc:docMk/>
          <pc:sldMk cId="1506653050" sldId="273"/>
        </pc:sldMkLst>
        <pc:spChg chg="mod">
          <ac:chgData name="Juan Felipe Burbano Zapata" userId="1825947d-adac-480d-a6c7-81910fe82861" providerId="ADAL" clId="{8F540CE8-34C8-4FD1-B311-1719FAB99D04}" dt="2022-12-02T17:10:50.951" v="2073" actId="20577"/>
          <ac:spMkLst>
            <pc:docMk/>
            <pc:sldMk cId="1506653050" sldId="273"/>
            <ac:spMk id="3" creationId="{D79DD1B8-59F3-F1DB-9CF0-3BA2253A05EC}"/>
          </ac:spMkLst>
        </pc:spChg>
        <pc:spChg chg="del mod">
          <ac:chgData name="Juan Felipe Burbano Zapata" userId="1825947d-adac-480d-a6c7-81910fe82861" providerId="ADAL" clId="{8F540CE8-34C8-4FD1-B311-1719FAB99D04}" dt="2022-12-02T17:10:52.100" v="2075"/>
          <ac:spMkLst>
            <pc:docMk/>
            <pc:sldMk cId="1506653050" sldId="273"/>
            <ac:spMk id="4" creationId="{A429A295-8A55-DF6D-06DE-1F77097094D0}"/>
          </ac:spMkLst>
        </pc:spChg>
        <pc:spChg chg="add del mod">
          <ac:chgData name="Juan Felipe Burbano Zapata" userId="1825947d-adac-480d-a6c7-81910fe82861" providerId="ADAL" clId="{8F540CE8-34C8-4FD1-B311-1719FAB99D04}" dt="2022-12-02T16:39:25.246" v="1228" actId="478"/>
          <ac:spMkLst>
            <pc:docMk/>
            <pc:sldMk cId="1506653050" sldId="273"/>
            <ac:spMk id="5" creationId="{4486AB25-4C1B-8B30-C40A-74528A540245}"/>
          </ac:spMkLst>
        </pc:spChg>
        <pc:spChg chg="add del mod">
          <ac:chgData name="Juan Felipe Burbano Zapata" userId="1825947d-adac-480d-a6c7-81910fe82861" providerId="ADAL" clId="{8F540CE8-34C8-4FD1-B311-1719FAB99D04}" dt="2022-12-02T16:41:52.951" v="1312" actId="478"/>
          <ac:spMkLst>
            <pc:docMk/>
            <pc:sldMk cId="1506653050" sldId="273"/>
            <ac:spMk id="7" creationId="{FABE97DA-0B76-2866-26D2-161861D56727}"/>
          </ac:spMkLst>
        </pc:spChg>
        <pc:spChg chg="add del mod">
          <ac:chgData name="Juan Felipe Burbano Zapata" userId="1825947d-adac-480d-a6c7-81910fe82861" providerId="ADAL" clId="{8F540CE8-34C8-4FD1-B311-1719FAB99D04}" dt="2022-12-02T16:42:57.957" v="1354" actId="478"/>
          <ac:spMkLst>
            <pc:docMk/>
            <pc:sldMk cId="1506653050" sldId="273"/>
            <ac:spMk id="9" creationId="{496E85A2-1D39-4B27-6333-2CBDA5E1E810}"/>
          </ac:spMkLst>
        </pc:spChg>
        <pc:spChg chg="add mod">
          <ac:chgData name="Juan Felipe Burbano Zapata" userId="1825947d-adac-480d-a6c7-81910fe82861" providerId="ADAL" clId="{8F540CE8-34C8-4FD1-B311-1719FAB99D04}" dt="2022-12-02T17:05:44.270" v="2024" actId="1076"/>
          <ac:spMkLst>
            <pc:docMk/>
            <pc:sldMk cId="1506653050" sldId="273"/>
            <ac:spMk id="10" creationId="{707F0599-6825-2020-2DAB-AA5686F4F09F}"/>
          </ac:spMkLst>
        </pc:spChg>
        <pc:spChg chg="add del mod">
          <ac:chgData name="Juan Felipe Burbano Zapata" userId="1825947d-adac-480d-a6c7-81910fe82861" providerId="ADAL" clId="{8F540CE8-34C8-4FD1-B311-1719FAB99D04}" dt="2022-12-02T16:43:50.894" v="1362" actId="478"/>
          <ac:spMkLst>
            <pc:docMk/>
            <pc:sldMk cId="1506653050" sldId="273"/>
            <ac:spMk id="11" creationId="{75960D4F-3E8C-C876-C644-C304F8D46893}"/>
          </ac:spMkLst>
        </pc:spChg>
        <pc:spChg chg="add del mod">
          <ac:chgData name="Juan Felipe Burbano Zapata" userId="1825947d-adac-480d-a6c7-81910fe82861" providerId="ADAL" clId="{8F540CE8-34C8-4FD1-B311-1719FAB99D04}" dt="2022-12-02T16:43:49.580" v="1360" actId="478"/>
          <ac:spMkLst>
            <pc:docMk/>
            <pc:sldMk cId="1506653050" sldId="273"/>
            <ac:spMk id="12" creationId="{F22CEFB3-22FA-217D-406F-5F72A836096E}"/>
          </ac:spMkLst>
        </pc:spChg>
        <pc:spChg chg="add del mod">
          <ac:chgData name="Juan Felipe Burbano Zapata" userId="1825947d-adac-480d-a6c7-81910fe82861" providerId="ADAL" clId="{8F540CE8-34C8-4FD1-B311-1719FAB99D04}" dt="2022-12-02T16:47:26.342" v="1456" actId="478"/>
          <ac:spMkLst>
            <pc:docMk/>
            <pc:sldMk cId="1506653050" sldId="273"/>
            <ac:spMk id="15" creationId="{FBC571D2-9291-F37E-B312-619141D350CF}"/>
          </ac:spMkLst>
        </pc:spChg>
        <pc:spChg chg="add del mod">
          <ac:chgData name="Juan Felipe Burbano Zapata" userId="1825947d-adac-480d-a6c7-81910fe82861" providerId="ADAL" clId="{8F540CE8-34C8-4FD1-B311-1719FAB99D04}" dt="2022-12-02T16:49:01.224" v="1530"/>
          <ac:spMkLst>
            <pc:docMk/>
            <pc:sldMk cId="1506653050" sldId="273"/>
            <ac:spMk id="17" creationId="{DD9E9BCC-80F0-5CFC-E17B-3CA55A65061F}"/>
          </ac:spMkLst>
        </pc:spChg>
        <pc:spChg chg="add del mod">
          <ac:chgData name="Juan Felipe Burbano Zapata" userId="1825947d-adac-480d-a6c7-81910fe82861" providerId="ADAL" clId="{8F540CE8-34C8-4FD1-B311-1719FAB99D04}" dt="2022-12-02T16:48:55.092" v="1527" actId="478"/>
          <ac:spMkLst>
            <pc:docMk/>
            <pc:sldMk cId="1506653050" sldId="273"/>
            <ac:spMk id="19" creationId="{800DCB36-A5A9-F76A-1EE1-CDED16D3139B}"/>
          </ac:spMkLst>
        </pc:spChg>
        <pc:graphicFrameChg chg="add mod modGraphic">
          <ac:chgData name="Juan Felipe Burbano Zapata" userId="1825947d-adac-480d-a6c7-81910fe82861" providerId="ADAL" clId="{8F540CE8-34C8-4FD1-B311-1719FAB99D04}" dt="2022-12-02T17:05:10.878" v="2017" actId="1035"/>
          <ac:graphicFrameMkLst>
            <pc:docMk/>
            <pc:sldMk cId="1506653050" sldId="273"/>
            <ac:graphicFrameMk id="13" creationId="{ECBBC580-C53F-1F8D-A57B-FAB22CB34C24}"/>
          </ac:graphicFrameMkLst>
        </pc:graphicFrameChg>
        <pc:graphicFrameChg chg="add mod modGraphic">
          <ac:chgData name="Juan Felipe Burbano Zapata" userId="1825947d-adac-480d-a6c7-81910fe82861" providerId="ADAL" clId="{8F540CE8-34C8-4FD1-B311-1719FAB99D04}" dt="2022-12-02T17:05:10.878" v="2017" actId="1035"/>
          <ac:graphicFrameMkLst>
            <pc:docMk/>
            <pc:sldMk cId="1506653050" sldId="273"/>
            <ac:graphicFrameMk id="20" creationId="{A5B6C867-8AA0-9AAB-7FAF-7B2F2113012A}"/>
          </ac:graphicFrameMkLst>
        </pc:graphicFrameChg>
      </pc:sldChg>
      <pc:sldChg chg="addSp delSp modSp mod">
        <pc:chgData name="Juan Felipe Burbano Zapata" userId="1825947d-adac-480d-a6c7-81910fe82861" providerId="ADAL" clId="{8F540CE8-34C8-4FD1-B311-1719FAB99D04}" dt="2022-12-02T17:20:36.732" v="2242" actId="6549"/>
        <pc:sldMkLst>
          <pc:docMk/>
          <pc:sldMk cId="920385317" sldId="274"/>
        </pc:sldMkLst>
        <pc:spChg chg="del">
          <ac:chgData name="Juan Felipe Burbano Zapata" userId="1825947d-adac-480d-a6c7-81910fe82861" providerId="ADAL" clId="{8F540CE8-34C8-4FD1-B311-1719FAB99D04}" dt="2022-12-02T17:14:24.782" v="2090" actId="478"/>
          <ac:spMkLst>
            <pc:docMk/>
            <pc:sldMk cId="920385317" sldId="274"/>
            <ac:spMk id="2" creationId="{E32791EE-5452-EC3B-2300-A8BF2806982E}"/>
          </ac:spMkLst>
        </pc:spChg>
        <pc:spChg chg="mod">
          <ac:chgData name="Juan Felipe Burbano Zapata" userId="1825947d-adac-480d-a6c7-81910fe82861" providerId="ADAL" clId="{8F540CE8-34C8-4FD1-B311-1719FAB99D04}" dt="2022-12-02T17:20:36.732" v="2242" actId="6549"/>
          <ac:spMkLst>
            <pc:docMk/>
            <pc:sldMk cId="920385317" sldId="274"/>
            <ac:spMk id="5" creationId="{70F23F24-12CA-3495-A876-3A814031E6A1}"/>
          </ac:spMkLst>
        </pc:spChg>
        <pc:spChg chg="del">
          <ac:chgData name="Juan Felipe Burbano Zapata" userId="1825947d-adac-480d-a6c7-81910fe82861" providerId="ADAL" clId="{8F540CE8-34C8-4FD1-B311-1719FAB99D04}" dt="2022-12-02T17:15:54.065" v="2118" actId="478"/>
          <ac:spMkLst>
            <pc:docMk/>
            <pc:sldMk cId="920385317" sldId="274"/>
            <ac:spMk id="6" creationId="{CDDCED8A-4525-EF1C-4B06-5403191F8542}"/>
          </ac:spMkLst>
        </pc:spChg>
        <pc:spChg chg="add mod">
          <ac:chgData name="Juan Felipe Burbano Zapata" userId="1825947d-adac-480d-a6c7-81910fe82861" providerId="ADAL" clId="{8F540CE8-34C8-4FD1-B311-1719FAB99D04}" dt="2022-12-02T17:14:36.568" v="2091" actId="1076"/>
          <ac:spMkLst>
            <pc:docMk/>
            <pc:sldMk cId="920385317" sldId="274"/>
            <ac:spMk id="7" creationId="{D7DA660A-3D29-7BFB-D023-6983850448F9}"/>
          </ac:spMkLst>
        </pc:spChg>
        <pc:spChg chg="add mod">
          <ac:chgData name="Juan Felipe Burbano Zapata" userId="1825947d-adac-480d-a6c7-81910fe82861" providerId="ADAL" clId="{8F540CE8-34C8-4FD1-B311-1719FAB99D04}" dt="2022-12-02T17:19:45.982" v="2222" actId="20577"/>
          <ac:spMkLst>
            <pc:docMk/>
            <pc:sldMk cId="920385317" sldId="274"/>
            <ac:spMk id="9" creationId="{DE18A67D-752A-D028-FC28-6FE686ECAEC1}"/>
          </ac:spMkLst>
        </pc:spChg>
        <pc:graphicFrameChg chg="add mod modGraphic">
          <ac:chgData name="Juan Felipe Burbano Zapata" userId="1825947d-adac-480d-a6c7-81910fe82861" providerId="ADAL" clId="{8F540CE8-34C8-4FD1-B311-1719FAB99D04}" dt="2022-12-02T17:20:01.166" v="2225" actId="403"/>
          <ac:graphicFrameMkLst>
            <pc:docMk/>
            <pc:sldMk cId="920385317" sldId="274"/>
            <ac:graphicFrameMk id="3" creationId="{868C01E4-9457-618E-229B-B8C74F1B2358}"/>
          </ac:graphicFrameMkLst>
        </pc:graphicFrameChg>
        <pc:graphicFrameChg chg="add del mod">
          <ac:chgData name="Juan Felipe Burbano Zapata" userId="1825947d-adac-480d-a6c7-81910fe82861" providerId="ADAL" clId="{8F540CE8-34C8-4FD1-B311-1719FAB99D04}" dt="2022-12-02T17:15:28.806" v="2098" actId="478"/>
          <ac:graphicFrameMkLst>
            <pc:docMk/>
            <pc:sldMk cId="920385317" sldId="274"/>
            <ac:graphicFrameMk id="4" creationId="{6D9828B1-3184-5A54-3E7F-B77B6E386D3F}"/>
          </ac:graphicFrameMkLst>
        </pc:graphicFrameChg>
      </pc:sldChg>
      <pc:sldChg chg="addSp delSp modSp mod modNotesTx">
        <pc:chgData name="Juan Felipe Burbano Zapata" userId="1825947d-adac-480d-a6c7-81910fe82861" providerId="ADAL" clId="{8F540CE8-34C8-4FD1-B311-1719FAB99D04}" dt="2022-12-02T17:09:28.283" v="2058" actId="1035"/>
        <pc:sldMkLst>
          <pc:docMk/>
          <pc:sldMk cId="1688550802" sldId="277"/>
        </pc:sldMkLst>
        <pc:spChg chg="add del mod">
          <ac:chgData name="Juan Felipe Burbano Zapata" userId="1825947d-adac-480d-a6c7-81910fe82861" providerId="ADAL" clId="{8F540CE8-34C8-4FD1-B311-1719FAB99D04}" dt="2022-12-02T16:31:01.847" v="916" actId="478"/>
          <ac:spMkLst>
            <pc:docMk/>
            <pc:sldMk cId="1688550802" sldId="277"/>
            <ac:spMk id="6" creationId="{7CF7E4E2-BA2E-225B-89CC-5F954B2EA00D}"/>
          </ac:spMkLst>
        </pc:spChg>
        <pc:spChg chg="add del mod">
          <ac:chgData name="Juan Felipe Burbano Zapata" userId="1825947d-adac-480d-a6c7-81910fe82861" providerId="ADAL" clId="{8F540CE8-34C8-4FD1-B311-1719FAB99D04}" dt="2022-12-02T16:57:45.420" v="1795" actId="478"/>
          <ac:spMkLst>
            <pc:docMk/>
            <pc:sldMk cId="1688550802" sldId="277"/>
            <ac:spMk id="8" creationId="{BAE65676-CFAD-A170-56D7-0319B16F61E9}"/>
          </ac:spMkLst>
        </pc:spChg>
        <pc:spChg chg="add del mod">
          <ac:chgData name="Juan Felipe Burbano Zapata" userId="1825947d-adac-480d-a6c7-81910fe82861" providerId="ADAL" clId="{8F540CE8-34C8-4FD1-B311-1719FAB99D04}" dt="2022-12-02T16:57:44.388" v="1794" actId="478"/>
          <ac:spMkLst>
            <pc:docMk/>
            <pc:sldMk cId="1688550802" sldId="277"/>
            <ac:spMk id="10" creationId="{051AB75D-D59E-1400-71D7-33D06AEE880A}"/>
          </ac:spMkLst>
        </pc:spChg>
        <pc:spChg chg="add del mod">
          <ac:chgData name="Juan Felipe Burbano Zapata" userId="1825947d-adac-480d-a6c7-81910fe82861" providerId="ADAL" clId="{8F540CE8-34C8-4FD1-B311-1719FAB99D04}" dt="2022-12-02T17:00:57.819" v="1891" actId="478"/>
          <ac:spMkLst>
            <pc:docMk/>
            <pc:sldMk cId="1688550802" sldId="277"/>
            <ac:spMk id="12" creationId="{490844C6-415D-B77D-D544-AD679CC7F576}"/>
          </ac:spMkLst>
        </pc:spChg>
        <pc:spChg chg="add del mod">
          <ac:chgData name="Juan Felipe Burbano Zapata" userId="1825947d-adac-480d-a6c7-81910fe82861" providerId="ADAL" clId="{8F540CE8-34C8-4FD1-B311-1719FAB99D04}" dt="2022-12-02T16:58:59.644" v="1807" actId="478"/>
          <ac:spMkLst>
            <pc:docMk/>
            <pc:sldMk cId="1688550802" sldId="277"/>
            <ac:spMk id="13" creationId="{DF3D916A-A26A-1625-0097-CD73B51B29C6}"/>
          </ac:spMkLst>
        </pc:spChg>
        <pc:spChg chg="add del mod">
          <ac:chgData name="Juan Felipe Burbano Zapata" userId="1825947d-adac-480d-a6c7-81910fe82861" providerId="ADAL" clId="{8F540CE8-34C8-4FD1-B311-1719FAB99D04}" dt="2022-12-02T16:25:35.182" v="276" actId="478"/>
          <ac:spMkLst>
            <pc:docMk/>
            <pc:sldMk cId="1688550802" sldId="277"/>
            <ac:spMk id="14" creationId="{3A6A27E1-41D0-D742-29B1-5FCCB781163A}"/>
          </ac:spMkLst>
        </pc:spChg>
        <pc:spChg chg="add mod">
          <ac:chgData name="Juan Felipe Burbano Zapata" userId="1825947d-adac-480d-a6c7-81910fe82861" providerId="ADAL" clId="{8F540CE8-34C8-4FD1-B311-1719FAB99D04}" dt="2022-12-02T17:09:28.283" v="2058" actId="1035"/>
          <ac:spMkLst>
            <pc:docMk/>
            <pc:sldMk cId="1688550802" sldId="277"/>
            <ac:spMk id="18" creationId="{53DEC673-1FFA-1B4A-BBF9-2A092C255242}"/>
          </ac:spMkLst>
        </pc:spChg>
        <pc:spChg chg="add mod">
          <ac:chgData name="Juan Felipe Burbano Zapata" userId="1825947d-adac-480d-a6c7-81910fe82861" providerId="ADAL" clId="{8F540CE8-34C8-4FD1-B311-1719FAB99D04}" dt="2022-12-02T17:09:28.283" v="2058" actId="1035"/>
          <ac:spMkLst>
            <pc:docMk/>
            <pc:sldMk cId="1688550802" sldId="277"/>
            <ac:spMk id="20" creationId="{A5B658A6-8177-08C9-D05C-A706EA2F7CA1}"/>
          </ac:spMkLst>
        </pc:spChg>
        <pc:spChg chg="add mod">
          <ac:chgData name="Juan Felipe Burbano Zapata" userId="1825947d-adac-480d-a6c7-81910fe82861" providerId="ADAL" clId="{8F540CE8-34C8-4FD1-B311-1719FAB99D04}" dt="2022-12-02T17:09:28.283" v="2058" actId="1035"/>
          <ac:spMkLst>
            <pc:docMk/>
            <pc:sldMk cId="1688550802" sldId="277"/>
            <ac:spMk id="22" creationId="{F22F065C-5090-2E75-B11B-B5032EC7965D}"/>
          </ac:spMkLst>
        </pc:spChg>
        <pc:spChg chg="mod">
          <ac:chgData name="Juan Felipe Burbano Zapata" userId="1825947d-adac-480d-a6c7-81910fe82861" providerId="ADAL" clId="{8F540CE8-34C8-4FD1-B311-1719FAB99D04}" dt="2022-12-02T16:54:04.436" v="1680" actId="1076"/>
          <ac:spMkLst>
            <pc:docMk/>
            <pc:sldMk cId="1688550802" sldId="277"/>
            <ac:spMk id="280" creationId="{00000000-0000-0000-0000-000000000000}"/>
          </ac:spMkLst>
        </pc:spChg>
        <pc:graphicFrameChg chg="add mod modGraphic">
          <ac:chgData name="Juan Felipe Burbano Zapata" userId="1825947d-adac-480d-a6c7-81910fe82861" providerId="ADAL" clId="{8F540CE8-34C8-4FD1-B311-1719FAB99D04}" dt="2022-12-02T17:09:28.283" v="2058" actId="1035"/>
          <ac:graphicFrameMkLst>
            <pc:docMk/>
            <pc:sldMk cId="1688550802" sldId="277"/>
            <ac:graphicFrameMk id="11" creationId="{FAD7EF77-82A2-5793-88BA-EE237823A4C1}"/>
          </ac:graphicFrameMkLst>
        </pc:graphicFrameChg>
      </pc:sldChg>
      <pc:sldChg chg="delSp add mod">
        <pc:chgData name="Juan Felipe Burbano Zapata" userId="1825947d-adac-480d-a6c7-81910fe82861" providerId="ADAL" clId="{8F540CE8-34C8-4FD1-B311-1719FAB99D04}" dt="2022-12-02T17:14:03.368" v="2085" actId="478"/>
        <pc:sldMkLst>
          <pc:docMk/>
          <pc:sldMk cId="2208171734" sldId="283"/>
        </pc:sldMkLst>
        <pc:graphicFrameChg chg="del">
          <ac:chgData name="Juan Felipe Burbano Zapata" userId="1825947d-adac-480d-a6c7-81910fe82861" providerId="ADAL" clId="{8F540CE8-34C8-4FD1-B311-1719FAB99D04}" dt="2022-12-02T17:14:03.368" v="2085" actId="478"/>
          <ac:graphicFrameMkLst>
            <pc:docMk/>
            <pc:sldMk cId="2208171734" sldId="283"/>
            <ac:graphicFrameMk id="3" creationId="{868C01E4-9457-618E-229B-B8C74F1B2358}"/>
          </ac:graphicFrameMkLst>
        </pc:graphicFrameChg>
      </pc:sldChg>
    </pc:docChg>
  </pc:docChgLst>
  <pc:docChgLst>
    <pc:chgData name="Angie Karina Barrera Ravelo" userId="S::akbarrerar@eafit.edu.co::7b4f56bd-6aa4-4485-bdf8-d2b2a023dd5f" providerId="AD" clId="Web-{3EEFB6BC-8CCB-027C-EA4D-27C760C4CE8E}"/>
    <pc:docChg chg="addSld delSld modSld sldOrd">
      <pc:chgData name="Angie Karina Barrera Ravelo" userId="S::akbarrerar@eafit.edu.co::7b4f56bd-6aa4-4485-bdf8-d2b2a023dd5f" providerId="AD" clId="Web-{3EEFB6BC-8CCB-027C-EA4D-27C760C4CE8E}" dt="2022-12-03T03:10:55.471" v="1636" actId="20577"/>
      <pc:docMkLst>
        <pc:docMk/>
      </pc:docMkLst>
      <pc:sldChg chg="delSp modSp">
        <pc:chgData name="Angie Karina Barrera Ravelo" userId="S::akbarrerar@eafit.edu.co::7b4f56bd-6aa4-4485-bdf8-d2b2a023dd5f" providerId="AD" clId="Web-{3EEFB6BC-8CCB-027C-EA4D-27C760C4CE8E}" dt="2022-12-03T00:42:47.957" v="324" actId="20577"/>
        <pc:sldMkLst>
          <pc:docMk/>
          <pc:sldMk cId="0" sldId="257"/>
        </pc:sldMkLst>
        <pc:spChg chg="del">
          <ac:chgData name="Angie Karina Barrera Ravelo" userId="S::akbarrerar@eafit.edu.co::7b4f56bd-6aa4-4485-bdf8-d2b2a023dd5f" providerId="AD" clId="Web-{3EEFB6BC-8CCB-027C-EA4D-27C760C4CE8E}" dt="2022-12-03T00:37:26.792" v="191"/>
          <ac:spMkLst>
            <pc:docMk/>
            <pc:sldMk cId="0" sldId="257"/>
            <ac:spMk id="2" creationId="{2EED780C-A235-FCC7-30F5-B82240B21264}"/>
          </ac:spMkLst>
        </pc:spChg>
        <pc:spChg chg="del mod">
          <ac:chgData name="Angie Karina Barrera Ravelo" userId="S::akbarrerar@eafit.edu.co::7b4f56bd-6aa4-4485-bdf8-d2b2a023dd5f" providerId="AD" clId="Web-{3EEFB6BC-8CCB-027C-EA4D-27C760C4CE8E}" dt="2022-12-03T00:37:38.449" v="194"/>
          <ac:spMkLst>
            <pc:docMk/>
            <pc:sldMk cId="0" sldId="257"/>
            <ac:spMk id="3" creationId="{88955F67-270F-374F-E140-402CA0082018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0:42:20.503" v="316" actId="20577"/>
          <ac:spMkLst>
            <pc:docMk/>
            <pc:sldMk cId="0" sldId="257"/>
            <ac:spMk id="86" creationId="{00000000-0000-0000-0000-000000000000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0:42:34.754" v="322" actId="20577"/>
          <ac:spMkLst>
            <pc:docMk/>
            <pc:sldMk cId="0" sldId="257"/>
            <ac:spMk id="87" creationId="{00000000-0000-0000-0000-000000000000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0:42:20.519" v="318" actId="20577"/>
          <ac:spMkLst>
            <pc:docMk/>
            <pc:sldMk cId="0" sldId="257"/>
            <ac:spMk id="88" creationId="{00000000-0000-0000-0000-000000000000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0:37:29.027" v="192"/>
          <ac:spMkLst>
            <pc:docMk/>
            <pc:sldMk cId="0" sldId="257"/>
            <ac:spMk id="89" creationId="{00000000-0000-0000-0000-000000000000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0:37:32.121" v="193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0:42:47.957" v="324" actId="20577"/>
          <ac:spMkLst>
            <pc:docMk/>
            <pc:sldMk cId="0" sldId="257"/>
            <ac:spMk id="91" creationId="{00000000-0000-0000-0000-000000000000}"/>
          </ac:spMkLst>
        </pc:spChg>
      </pc:sldChg>
      <pc:sldChg chg="modSp">
        <pc:chgData name="Angie Karina Barrera Ravelo" userId="S::akbarrerar@eafit.edu.co::7b4f56bd-6aa4-4485-bdf8-d2b2a023dd5f" providerId="AD" clId="Web-{3EEFB6BC-8CCB-027C-EA4D-27C760C4CE8E}" dt="2022-12-03T00:50:13.187" v="394" actId="20577"/>
        <pc:sldMkLst>
          <pc:docMk/>
          <pc:sldMk cId="0" sldId="258"/>
        </pc:sldMkLst>
        <pc:spChg chg="mod">
          <ac:chgData name="Angie Karina Barrera Ravelo" userId="S::akbarrerar@eafit.edu.co::7b4f56bd-6aa4-4485-bdf8-d2b2a023dd5f" providerId="AD" clId="Web-{3EEFB6BC-8CCB-027C-EA4D-27C760C4CE8E}" dt="2022-12-03T00:50:13.187" v="394" actId="20577"/>
          <ac:spMkLst>
            <pc:docMk/>
            <pc:sldMk cId="0" sldId="258"/>
            <ac:spMk id="96" creationId="{00000000-0000-0000-0000-000000000000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0:45:30.164" v="372" actId="1076"/>
          <ac:spMkLst>
            <pc:docMk/>
            <pc:sldMk cId="0" sldId="258"/>
            <ac:spMk id="97" creationId="{00000000-0000-0000-0000-000000000000}"/>
          </ac:spMkLst>
        </pc:spChg>
      </pc:sldChg>
      <pc:sldChg chg="del">
        <pc:chgData name="Angie Karina Barrera Ravelo" userId="S::akbarrerar@eafit.edu.co::7b4f56bd-6aa4-4485-bdf8-d2b2a023dd5f" providerId="AD" clId="Web-{3EEFB6BC-8CCB-027C-EA4D-27C760C4CE8E}" dt="2022-12-03T02:41:31.567" v="1466"/>
        <pc:sldMkLst>
          <pc:docMk/>
          <pc:sldMk cId="0" sldId="259"/>
        </pc:sldMkLst>
      </pc:sldChg>
      <pc:sldChg chg="addSp delSp modSp ord">
        <pc:chgData name="Angie Karina Barrera Ravelo" userId="S::akbarrerar@eafit.edu.co::7b4f56bd-6aa4-4485-bdf8-d2b2a023dd5f" providerId="AD" clId="Web-{3EEFB6BC-8CCB-027C-EA4D-27C760C4CE8E}" dt="2022-12-03T02:54:17.213" v="1543"/>
        <pc:sldMkLst>
          <pc:docMk/>
          <pc:sldMk cId="0" sldId="260"/>
        </pc:sldMkLst>
        <pc:spChg chg="add mod">
          <ac:chgData name="Angie Karina Barrera Ravelo" userId="S::akbarrerar@eafit.edu.co::7b4f56bd-6aa4-4485-bdf8-d2b2a023dd5f" providerId="AD" clId="Web-{3EEFB6BC-8CCB-027C-EA4D-27C760C4CE8E}" dt="2022-12-03T02:54:08.650" v="1542"/>
          <ac:spMkLst>
            <pc:docMk/>
            <pc:sldMk cId="0" sldId="260"/>
            <ac:spMk id="2" creationId="{6B411AF2-6574-91E2-22B3-1B9B52A84AD5}"/>
          </ac:spMkLst>
        </pc:spChg>
        <pc:spChg chg="add mod">
          <ac:chgData name="Angie Karina Barrera Ravelo" userId="S::akbarrerar@eafit.edu.co::7b4f56bd-6aa4-4485-bdf8-d2b2a023dd5f" providerId="AD" clId="Web-{3EEFB6BC-8CCB-027C-EA4D-27C760C4CE8E}" dt="2022-12-03T02:53:40.790" v="1540"/>
          <ac:spMkLst>
            <pc:docMk/>
            <pc:sldMk cId="0" sldId="260"/>
            <ac:spMk id="3" creationId="{E567FD18-A549-D685-30EA-DC9A628CDE67}"/>
          </ac:spMkLst>
        </pc:spChg>
        <pc:spChg chg="add mod">
          <ac:chgData name="Angie Karina Barrera Ravelo" userId="S::akbarrerar@eafit.edu.co::7b4f56bd-6aa4-4485-bdf8-d2b2a023dd5f" providerId="AD" clId="Web-{3EEFB6BC-8CCB-027C-EA4D-27C760C4CE8E}" dt="2022-12-03T01:59:48.203" v="777" actId="1076"/>
          <ac:spMkLst>
            <pc:docMk/>
            <pc:sldMk cId="0" sldId="260"/>
            <ac:spMk id="4" creationId="{D7D0A5A1-C056-A53B-AB54-49D8ED6C256F}"/>
          </ac:spMkLst>
        </pc:spChg>
        <pc:spChg chg="add mod">
          <ac:chgData name="Angie Karina Barrera Ravelo" userId="S::akbarrerar@eafit.edu.co::7b4f56bd-6aa4-4485-bdf8-d2b2a023dd5f" providerId="AD" clId="Web-{3EEFB6BC-8CCB-027C-EA4D-27C760C4CE8E}" dt="2022-12-03T02:54:17.213" v="1543"/>
          <ac:spMkLst>
            <pc:docMk/>
            <pc:sldMk cId="0" sldId="260"/>
            <ac:spMk id="5" creationId="{CFAE9666-70E5-A210-A4F5-97B262B8E830}"/>
          </ac:spMkLst>
        </pc:spChg>
        <pc:spChg chg="del mod">
          <ac:chgData name="Angie Karina Barrera Ravelo" userId="S::akbarrerar@eafit.edu.co::7b4f56bd-6aa4-4485-bdf8-d2b2a023dd5f" providerId="AD" clId="Web-{3EEFB6BC-8CCB-027C-EA4D-27C760C4CE8E}" dt="2022-12-03T01:44:47.022" v="555"/>
          <ac:spMkLst>
            <pc:docMk/>
            <pc:sldMk cId="0" sldId="260"/>
            <ac:spMk id="121" creationId="{00000000-0000-0000-0000-000000000000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1:59:46.265" v="775" actId="1076"/>
          <ac:spMkLst>
            <pc:docMk/>
            <pc:sldMk cId="0" sldId="260"/>
            <ac:spMk id="123" creationId="{00000000-0000-0000-0000-000000000000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1:56:27.432" v="728"/>
          <ac:spMkLst>
            <pc:docMk/>
            <pc:sldMk cId="0" sldId="260"/>
            <ac:spMk id="124" creationId="{00000000-0000-0000-0000-000000000000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1:59:43.734" v="773" actId="1076"/>
          <ac:spMkLst>
            <pc:docMk/>
            <pc:sldMk cId="0" sldId="260"/>
            <ac:spMk id="125" creationId="{00000000-0000-0000-0000-000000000000}"/>
          </ac:spMkLst>
        </pc:spChg>
        <pc:picChg chg="mod">
          <ac:chgData name="Angie Karina Barrera Ravelo" userId="S::akbarrerar@eafit.edu.co::7b4f56bd-6aa4-4485-bdf8-d2b2a023dd5f" providerId="AD" clId="Web-{3EEFB6BC-8CCB-027C-EA4D-27C760C4CE8E}" dt="2022-12-03T01:59:46.265" v="776" actId="1076"/>
          <ac:picMkLst>
            <pc:docMk/>
            <pc:sldMk cId="0" sldId="260"/>
            <ac:picMk id="122" creationId="{00000000-0000-0000-0000-000000000000}"/>
          </ac:picMkLst>
        </pc:picChg>
      </pc:sldChg>
      <pc:sldChg chg="modSp ord">
        <pc:chgData name="Angie Karina Barrera Ravelo" userId="S::akbarrerar@eafit.edu.co::7b4f56bd-6aa4-4485-bdf8-d2b2a023dd5f" providerId="AD" clId="Web-{3EEFB6BC-8CCB-027C-EA4D-27C760C4CE8E}" dt="2022-12-03T01:02:40.241" v="465"/>
        <pc:sldMkLst>
          <pc:docMk/>
          <pc:sldMk cId="0" sldId="261"/>
        </pc:sldMkLst>
        <pc:spChg chg="mod">
          <ac:chgData name="Angie Karina Barrera Ravelo" userId="S::akbarrerar@eafit.edu.co::7b4f56bd-6aa4-4485-bdf8-d2b2a023dd5f" providerId="AD" clId="Web-{3EEFB6BC-8CCB-027C-EA4D-27C760C4CE8E}" dt="2022-12-03T01:02:15.600" v="460" actId="1076"/>
          <ac:spMkLst>
            <pc:docMk/>
            <pc:sldMk cId="0" sldId="261"/>
            <ac:spMk id="130" creationId="{00000000-0000-0000-0000-000000000000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1:02:40.241" v="465"/>
          <ac:spMkLst>
            <pc:docMk/>
            <pc:sldMk cId="0" sldId="261"/>
            <ac:spMk id="131" creationId="{00000000-0000-0000-0000-000000000000}"/>
          </ac:spMkLst>
        </pc:spChg>
      </pc:sldChg>
      <pc:sldChg chg="add del">
        <pc:chgData name="Angie Karina Barrera Ravelo" userId="S::akbarrerar@eafit.edu.co::7b4f56bd-6aa4-4485-bdf8-d2b2a023dd5f" providerId="AD" clId="Web-{3EEFB6BC-8CCB-027C-EA4D-27C760C4CE8E}" dt="2022-12-03T00:53:32.508" v="416"/>
        <pc:sldMkLst>
          <pc:docMk/>
          <pc:sldMk cId="0" sldId="262"/>
        </pc:sldMkLst>
      </pc:sldChg>
      <pc:sldChg chg="add del ord">
        <pc:chgData name="Angie Karina Barrera Ravelo" userId="S::akbarrerar@eafit.edu.co::7b4f56bd-6aa4-4485-bdf8-d2b2a023dd5f" providerId="AD" clId="Web-{3EEFB6BC-8CCB-027C-EA4D-27C760C4CE8E}" dt="2022-12-03T02:41:57.849" v="1469"/>
        <pc:sldMkLst>
          <pc:docMk/>
          <pc:sldMk cId="0" sldId="263"/>
        </pc:sldMkLst>
      </pc:sldChg>
      <pc:sldChg chg="del">
        <pc:chgData name="Angie Karina Barrera Ravelo" userId="S::akbarrerar@eafit.edu.co::7b4f56bd-6aa4-4485-bdf8-d2b2a023dd5f" providerId="AD" clId="Web-{3EEFB6BC-8CCB-027C-EA4D-27C760C4CE8E}" dt="2022-12-03T00:51:34.427" v="410"/>
        <pc:sldMkLst>
          <pc:docMk/>
          <pc:sldMk cId="0" sldId="264"/>
        </pc:sldMkLst>
      </pc:sldChg>
      <pc:sldChg chg="del ord">
        <pc:chgData name="Angie Karina Barrera Ravelo" userId="S::akbarrerar@eafit.edu.co::7b4f56bd-6aa4-4485-bdf8-d2b2a023dd5f" providerId="AD" clId="Web-{3EEFB6BC-8CCB-027C-EA4D-27C760C4CE8E}" dt="2022-12-03T02:36:13.574" v="1452"/>
        <pc:sldMkLst>
          <pc:docMk/>
          <pc:sldMk cId="0" sldId="265"/>
        </pc:sldMkLst>
      </pc:sldChg>
      <pc:sldChg chg="del ord">
        <pc:chgData name="Angie Karina Barrera Ravelo" userId="S::akbarrerar@eafit.edu.co::7b4f56bd-6aa4-4485-bdf8-d2b2a023dd5f" providerId="AD" clId="Web-{3EEFB6BC-8CCB-027C-EA4D-27C760C4CE8E}" dt="2022-12-03T02:39:29.267" v="1465"/>
        <pc:sldMkLst>
          <pc:docMk/>
          <pc:sldMk cId="0" sldId="266"/>
        </pc:sldMkLst>
      </pc:sldChg>
      <pc:sldChg chg="del">
        <pc:chgData name="Angie Karina Barrera Ravelo" userId="S::akbarrerar@eafit.edu.co::7b4f56bd-6aa4-4485-bdf8-d2b2a023dd5f" providerId="AD" clId="Web-{3EEFB6BC-8CCB-027C-EA4D-27C760C4CE8E}" dt="2022-12-03T02:41:47.864" v="1468"/>
        <pc:sldMkLst>
          <pc:docMk/>
          <pc:sldMk cId="0" sldId="267"/>
        </pc:sldMkLst>
      </pc:sldChg>
      <pc:sldChg chg="modSp">
        <pc:chgData name="Angie Karina Barrera Ravelo" userId="S::akbarrerar@eafit.edu.co::7b4f56bd-6aa4-4485-bdf8-d2b2a023dd5f" providerId="AD" clId="Web-{3EEFB6BC-8CCB-027C-EA4D-27C760C4CE8E}" dt="2022-12-02T22:50:38.246" v="95"/>
        <pc:sldMkLst>
          <pc:docMk/>
          <pc:sldMk cId="2709288820" sldId="275"/>
        </pc:sldMkLst>
        <pc:graphicFrameChg chg="mod modGraphic">
          <ac:chgData name="Angie Karina Barrera Ravelo" userId="S::akbarrerar@eafit.edu.co::7b4f56bd-6aa4-4485-bdf8-d2b2a023dd5f" providerId="AD" clId="Web-{3EEFB6BC-8CCB-027C-EA4D-27C760C4CE8E}" dt="2022-12-02T22:50:38.246" v="95"/>
          <ac:graphicFrameMkLst>
            <pc:docMk/>
            <pc:sldMk cId="2709288820" sldId="275"/>
            <ac:graphicFrameMk id="3" creationId="{D5354E9C-0B98-8683-DD2F-60A5DD306C35}"/>
          </ac:graphicFrameMkLst>
        </pc:graphicFrameChg>
      </pc:sldChg>
      <pc:sldChg chg="addSp delSp modSp">
        <pc:chgData name="Angie Karina Barrera Ravelo" userId="S::akbarrerar@eafit.edu.co::7b4f56bd-6aa4-4485-bdf8-d2b2a023dd5f" providerId="AD" clId="Web-{3EEFB6BC-8CCB-027C-EA4D-27C760C4CE8E}" dt="2022-12-03T03:09:54.985" v="1629"/>
        <pc:sldMkLst>
          <pc:docMk/>
          <pc:sldMk cId="345363143" sldId="276"/>
        </pc:sldMkLst>
        <pc:spChg chg="mod">
          <ac:chgData name="Angie Karina Barrera Ravelo" userId="S::akbarrerar@eafit.edu.co::7b4f56bd-6aa4-4485-bdf8-d2b2a023dd5f" providerId="AD" clId="Web-{3EEFB6BC-8CCB-027C-EA4D-27C760C4CE8E}" dt="2022-12-03T03:09:46.075" v="1627" actId="1076"/>
          <ac:spMkLst>
            <pc:docMk/>
            <pc:sldMk cId="345363143" sldId="276"/>
            <ac:spMk id="2" creationId="{E023AA32-20C3-DCB4-EE80-39D8B14A9DD3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2:52:50.367" v="1537"/>
          <ac:spMkLst>
            <pc:docMk/>
            <pc:sldMk cId="345363143" sldId="276"/>
            <ac:spMk id="3" creationId="{5B496FA5-5D2D-F3FD-B00C-F9DF3B90E6EE}"/>
          </ac:spMkLst>
        </pc:spChg>
        <pc:spChg chg="add">
          <ac:chgData name="Angie Karina Barrera Ravelo" userId="S::akbarrerar@eafit.edu.co::7b4f56bd-6aa4-4485-bdf8-d2b2a023dd5f" providerId="AD" clId="Web-{3EEFB6BC-8CCB-027C-EA4D-27C760C4CE8E}" dt="2022-12-03T03:09:54.891" v="1628"/>
          <ac:spMkLst>
            <pc:docMk/>
            <pc:sldMk cId="345363143" sldId="276"/>
            <ac:spMk id="5" creationId="{866047F1-F9EE-E8C8-5207-747611A5428B}"/>
          </ac:spMkLst>
        </pc:spChg>
        <pc:spChg chg="add">
          <ac:chgData name="Angie Karina Barrera Ravelo" userId="S::akbarrerar@eafit.edu.co::7b4f56bd-6aa4-4485-bdf8-d2b2a023dd5f" providerId="AD" clId="Web-{3EEFB6BC-8CCB-027C-EA4D-27C760C4CE8E}" dt="2022-12-03T03:09:54.985" v="1629"/>
          <ac:spMkLst>
            <pc:docMk/>
            <pc:sldMk cId="345363143" sldId="276"/>
            <ac:spMk id="8" creationId="{51E6348E-DB52-5FBC-222C-39E9EC8A0CFA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2:52:53.851" v="1538"/>
          <ac:spMkLst>
            <pc:docMk/>
            <pc:sldMk cId="345363143" sldId="276"/>
            <ac:spMk id="280" creationId="{00000000-0000-0000-0000-000000000000}"/>
          </ac:spMkLst>
        </pc:spChg>
        <pc:spChg chg="del mod">
          <ac:chgData name="Angie Karina Barrera Ravelo" userId="S::akbarrerar@eafit.edu.co::7b4f56bd-6aa4-4485-bdf8-d2b2a023dd5f" providerId="AD" clId="Web-{3EEFB6BC-8CCB-027C-EA4D-27C760C4CE8E}" dt="2022-12-03T03:09:33.044" v="1626"/>
          <ac:spMkLst>
            <pc:docMk/>
            <pc:sldMk cId="345363143" sldId="276"/>
            <ac:spMk id="281" creationId="{00000000-0000-0000-0000-000000000000}"/>
          </ac:spMkLst>
        </pc:spChg>
      </pc:sldChg>
      <pc:sldChg chg="del">
        <pc:chgData name="Angie Karina Barrera Ravelo" userId="S::akbarrerar@eafit.edu.co::7b4f56bd-6aa4-4485-bdf8-d2b2a023dd5f" providerId="AD" clId="Web-{3EEFB6BC-8CCB-027C-EA4D-27C760C4CE8E}" dt="2022-12-03T02:14:18.039" v="983"/>
        <pc:sldMkLst>
          <pc:docMk/>
          <pc:sldMk cId="1688550802" sldId="277"/>
        </pc:sldMkLst>
      </pc:sldChg>
      <pc:sldChg chg="addSp delSp modSp ord">
        <pc:chgData name="Angie Karina Barrera Ravelo" userId="S::akbarrerar@eafit.edu.co::7b4f56bd-6aa4-4485-bdf8-d2b2a023dd5f" providerId="AD" clId="Web-{3EEFB6BC-8CCB-027C-EA4D-27C760C4CE8E}" dt="2022-12-03T02:56:51.592" v="1568" actId="20577"/>
        <pc:sldMkLst>
          <pc:docMk/>
          <pc:sldMk cId="699401620" sldId="280"/>
        </pc:sldMkLst>
        <pc:spChg chg="add">
          <ac:chgData name="Angie Karina Barrera Ravelo" userId="S::akbarrerar@eafit.edu.co::7b4f56bd-6aa4-4485-bdf8-d2b2a023dd5f" providerId="AD" clId="Web-{3EEFB6BC-8CCB-027C-EA4D-27C760C4CE8E}" dt="2022-12-03T02:55:57.856" v="1557"/>
          <ac:spMkLst>
            <pc:docMk/>
            <pc:sldMk cId="699401620" sldId="280"/>
            <ac:spMk id="4" creationId="{16DA1FC6-C287-1888-3A75-64E709AC5010}"/>
          </ac:spMkLst>
        </pc:spChg>
        <pc:spChg chg="add">
          <ac:chgData name="Angie Karina Barrera Ravelo" userId="S::akbarrerar@eafit.edu.co::7b4f56bd-6aa4-4485-bdf8-d2b2a023dd5f" providerId="AD" clId="Web-{3EEFB6BC-8CCB-027C-EA4D-27C760C4CE8E}" dt="2022-12-03T02:55:57.950" v="1558"/>
          <ac:spMkLst>
            <pc:docMk/>
            <pc:sldMk cId="699401620" sldId="280"/>
            <ac:spMk id="6" creationId="{1CBFB13F-DBB2-4EC4-E113-AC5AE802DE2B}"/>
          </ac:spMkLst>
        </pc:spChg>
        <pc:spChg chg="add mod">
          <ac:chgData name="Angie Karina Barrera Ravelo" userId="S::akbarrerar@eafit.edu.co::7b4f56bd-6aa4-4485-bdf8-d2b2a023dd5f" providerId="AD" clId="Web-{3EEFB6BC-8CCB-027C-EA4D-27C760C4CE8E}" dt="2022-12-03T02:56:51.592" v="1568" actId="20577"/>
          <ac:spMkLst>
            <pc:docMk/>
            <pc:sldMk cId="699401620" sldId="280"/>
            <ac:spMk id="9" creationId="{A5FFF687-5D6C-15FB-E256-B6EE0055E5E5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2:51:57.616" v="1536"/>
          <ac:spMkLst>
            <pc:docMk/>
            <pc:sldMk cId="699401620" sldId="280"/>
            <ac:spMk id="280" creationId="{00000000-0000-0000-0000-000000000000}"/>
          </ac:spMkLst>
        </pc:spChg>
        <pc:spChg chg="del mod">
          <ac:chgData name="Angie Karina Barrera Ravelo" userId="S::akbarrerar@eafit.edu.co::7b4f56bd-6aa4-4485-bdf8-d2b2a023dd5f" providerId="AD" clId="Web-{3EEFB6BC-8CCB-027C-EA4D-27C760C4CE8E}" dt="2022-12-03T02:51:55.491" v="1535"/>
          <ac:spMkLst>
            <pc:docMk/>
            <pc:sldMk cId="699401620" sldId="280"/>
            <ac:spMk id="281" creationId="{00000000-0000-0000-0000-000000000000}"/>
          </ac:spMkLst>
        </pc:spChg>
        <pc:grpChg chg="add mod">
          <ac:chgData name="Angie Karina Barrera Ravelo" userId="S::akbarrerar@eafit.edu.co::7b4f56bd-6aa4-4485-bdf8-d2b2a023dd5f" providerId="AD" clId="Web-{3EEFB6BC-8CCB-027C-EA4D-27C760C4CE8E}" dt="2022-12-03T02:56:30.576" v="1563" actId="1076"/>
          <ac:grpSpMkLst>
            <pc:docMk/>
            <pc:sldMk cId="699401620" sldId="280"/>
            <ac:grpSpMk id="7" creationId="{ED5F24DB-8588-5817-8D8D-32BB1B648CBA}"/>
          </ac:grpSpMkLst>
        </pc:grpChg>
        <pc:picChg chg="mod">
          <ac:chgData name="Angie Karina Barrera Ravelo" userId="S::akbarrerar@eafit.edu.co::7b4f56bd-6aa4-4485-bdf8-d2b2a023dd5f" providerId="AD" clId="Web-{3EEFB6BC-8CCB-027C-EA4D-27C760C4CE8E}" dt="2022-12-03T02:56:04.966" v="1560" actId="14100"/>
          <ac:picMkLst>
            <pc:docMk/>
            <pc:sldMk cId="699401620" sldId="280"/>
            <ac:picMk id="2" creationId="{C85EFB33-C333-A028-598A-87FE0718EEE7}"/>
          </ac:picMkLst>
        </pc:picChg>
      </pc:sldChg>
      <pc:sldChg chg="addSp delSp modSp ord">
        <pc:chgData name="Angie Karina Barrera Ravelo" userId="S::akbarrerar@eafit.edu.co::7b4f56bd-6aa4-4485-bdf8-d2b2a023dd5f" providerId="AD" clId="Web-{3EEFB6BC-8CCB-027C-EA4D-27C760C4CE8E}" dt="2022-12-03T02:55:42.559" v="1556" actId="1076"/>
        <pc:sldMkLst>
          <pc:docMk/>
          <pc:sldMk cId="282225656" sldId="284"/>
        </pc:sldMkLst>
        <pc:spChg chg="add del">
          <ac:chgData name="Angie Karina Barrera Ravelo" userId="S::akbarrerar@eafit.edu.co::7b4f56bd-6aa4-4485-bdf8-d2b2a023dd5f" providerId="AD" clId="Web-{3EEFB6BC-8CCB-027C-EA4D-27C760C4CE8E}" dt="2022-12-03T02:43:19.039" v="1479"/>
          <ac:spMkLst>
            <pc:docMk/>
            <pc:sldMk cId="282225656" sldId="284"/>
            <ac:spMk id="4" creationId="{4D6AD4DD-11D5-1568-03A4-CFE82D6AE364}"/>
          </ac:spMkLst>
        </pc:spChg>
        <pc:spChg chg="add del mod">
          <ac:chgData name="Angie Karina Barrera Ravelo" userId="S::akbarrerar@eafit.edu.co::7b4f56bd-6aa4-4485-bdf8-d2b2a023dd5f" providerId="AD" clId="Web-{3EEFB6BC-8CCB-027C-EA4D-27C760C4CE8E}" dt="2022-12-03T02:43:17.179" v="1478"/>
          <ac:spMkLst>
            <pc:docMk/>
            <pc:sldMk cId="282225656" sldId="284"/>
            <ac:spMk id="6" creationId="{70791730-5525-734C-5500-01A46BCAFB0C}"/>
          </ac:spMkLst>
        </pc:spChg>
        <pc:spChg chg="add">
          <ac:chgData name="Angie Karina Barrera Ravelo" userId="S::akbarrerar@eafit.edu.co::7b4f56bd-6aa4-4485-bdf8-d2b2a023dd5f" providerId="AD" clId="Web-{3EEFB6BC-8CCB-027C-EA4D-27C760C4CE8E}" dt="2022-12-03T02:55:20.434" v="1551"/>
          <ac:spMkLst>
            <pc:docMk/>
            <pc:sldMk cId="282225656" sldId="284"/>
            <ac:spMk id="9" creationId="{C261BACA-4E6C-F15F-89DD-D938244C4975}"/>
          </ac:spMkLst>
        </pc:spChg>
        <pc:spChg chg="add">
          <ac:chgData name="Angie Karina Barrera Ravelo" userId="S::akbarrerar@eafit.edu.co::7b4f56bd-6aa4-4485-bdf8-d2b2a023dd5f" providerId="AD" clId="Web-{3EEFB6BC-8CCB-027C-EA4D-27C760C4CE8E}" dt="2022-12-03T02:55:20.527" v="1552"/>
          <ac:spMkLst>
            <pc:docMk/>
            <pc:sldMk cId="282225656" sldId="284"/>
            <ac:spMk id="11" creationId="{55D98211-1979-3AAA-0EDA-028E9749882C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2:42:54.116" v="1471"/>
          <ac:spMkLst>
            <pc:docMk/>
            <pc:sldMk cId="282225656" sldId="284"/>
            <ac:spMk id="280" creationId="{00000000-0000-0000-0000-000000000000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2:42:46.928" v="1470"/>
          <ac:spMkLst>
            <pc:docMk/>
            <pc:sldMk cId="282225656" sldId="284"/>
            <ac:spMk id="281" creationId="{00000000-0000-0000-0000-000000000000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2:46:36.107" v="1532"/>
          <ac:spMkLst>
            <pc:docMk/>
            <pc:sldMk cId="282225656" sldId="284"/>
            <ac:spMk id="288" creationId="{00000000-0000-0000-0000-000000000000}"/>
          </ac:spMkLst>
        </pc:spChg>
        <pc:grpChg chg="add mod">
          <ac:chgData name="Angie Karina Barrera Ravelo" userId="S::akbarrerar@eafit.edu.co::7b4f56bd-6aa4-4485-bdf8-d2b2a023dd5f" providerId="AD" clId="Web-{3EEFB6BC-8CCB-027C-EA4D-27C760C4CE8E}" dt="2022-12-03T02:55:42.559" v="1556" actId="1076"/>
          <ac:grpSpMkLst>
            <pc:docMk/>
            <pc:sldMk cId="282225656" sldId="284"/>
            <ac:grpSpMk id="7" creationId="{29E6677C-FA18-2C17-AF54-74851D866A1A}"/>
          </ac:grpSpMkLst>
        </pc:grpChg>
        <pc:picChg chg="mod">
          <ac:chgData name="Angie Karina Barrera Ravelo" userId="S::akbarrerar@eafit.edu.co::7b4f56bd-6aa4-4485-bdf8-d2b2a023dd5f" providerId="AD" clId="Web-{3EEFB6BC-8CCB-027C-EA4D-27C760C4CE8E}" dt="2022-12-03T02:43:07.257" v="1475" actId="14100"/>
          <ac:picMkLst>
            <pc:docMk/>
            <pc:sldMk cId="282225656" sldId="284"/>
            <ac:picMk id="3" creationId="{C9FCBA57-2D7D-B476-8BDC-A5F51EA5DD90}"/>
          </ac:picMkLst>
        </pc:picChg>
      </pc:sldChg>
      <pc:sldChg chg="addSp delSp modSp new">
        <pc:chgData name="Angie Karina Barrera Ravelo" userId="S::akbarrerar@eafit.edu.co::7b4f56bd-6aa4-4485-bdf8-d2b2a023dd5f" providerId="AD" clId="Web-{3EEFB6BC-8CCB-027C-EA4D-27C760C4CE8E}" dt="2022-12-02T22:57:04.170" v="108" actId="14100"/>
        <pc:sldMkLst>
          <pc:docMk/>
          <pc:sldMk cId="1836096084" sldId="285"/>
        </pc:sldMkLst>
        <pc:spChg chg="del">
          <ac:chgData name="Angie Karina Barrera Ravelo" userId="S::akbarrerar@eafit.edu.co::7b4f56bd-6aa4-4485-bdf8-d2b2a023dd5f" providerId="AD" clId="Web-{3EEFB6BC-8CCB-027C-EA4D-27C760C4CE8E}" dt="2022-12-02T22:55:46.699" v="98"/>
          <ac:spMkLst>
            <pc:docMk/>
            <pc:sldMk cId="1836096084" sldId="285"/>
            <ac:spMk id="2" creationId="{306E1CEE-5AE0-B028-2A07-FB6525596466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2T22:55:46.699" v="97"/>
          <ac:spMkLst>
            <pc:docMk/>
            <pc:sldMk cId="1836096084" sldId="285"/>
            <ac:spMk id="3" creationId="{7EB1A47B-2F69-74A4-EE7B-BB97F8A82210}"/>
          </ac:spMkLst>
        </pc:spChg>
        <pc:picChg chg="add del mod">
          <ac:chgData name="Angie Karina Barrera Ravelo" userId="S::akbarrerar@eafit.edu.co::7b4f56bd-6aa4-4485-bdf8-d2b2a023dd5f" providerId="AD" clId="Web-{3EEFB6BC-8CCB-027C-EA4D-27C760C4CE8E}" dt="2022-12-02T22:57:04.170" v="108" actId="14100"/>
          <ac:picMkLst>
            <pc:docMk/>
            <pc:sldMk cId="1836096084" sldId="285"/>
            <ac:picMk id="4" creationId="{65D5486A-0CC4-D71F-A2E7-CF1B948DBE78}"/>
          </ac:picMkLst>
        </pc:picChg>
      </pc:sldChg>
      <pc:sldChg chg="addSp delSp modSp new">
        <pc:chgData name="Angie Karina Barrera Ravelo" userId="S::akbarrerar@eafit.edu.co::7b4f56bd-6aa4-4485-bdf8-d2b2a023dd5f" providerId="AD" clId="Web-{3EEFB6BC-8CCB-027C-EA4D-27C760C4CE8E}" dt="2022-12-02T22:59:17.300" v="120" actId="14100"/>
        <pc:sldMkLst>
          <pc:docMk/>
          <pc:sldMk cId="3399383169" sldId="286"/>
        </pc:sldMkLst>
        <pc:spChg chg="del">
          <ac:chgData name="Angie Karina Barrera Ravelo" userId="S::akbarrerar@eafit.edu.co::7b4f56bd-6aa4-4485-bdf8-d2b2a023dd5f" providerId="AD" clId="Web-{3EEFB6BC-8CCB-027C-EA4D-27C760C4CE8E}" dt="2022-12-02T22:57:25.406" v="111"/>
          <ac:spMkLst>
            <pc:docMk/>
            <pc:sldMk cId="3399383169" sldId="286"/>
            <ac:spMk id="2" creationId="{D82298CB-CE02-54EC-72E6-E294092074E4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2T22:57:25.406" v="110"/>
          <ac:spMkLst>
            <pc:docMk/>
            <pc:sldMk cId="3399383169" sldId="286"/>
            <ac:spMk id="3" creationId="{5207F026-7B07-E408-C288-E79570B5A1F6}"/>
          </ac:spMkLst>
        </pc:spChg>
        <pc:picChg chg="add mod">
          <ac:chgData name="Angie Karina Barrera Ravelo" userId="S::akbarrerar@eafit.edu.co::7b4f56bd-6aa4-4485-bdf8-d2b2a023dd5f" providerId="AD" clId="Web-{3EEFB6BC-8CCB-027C-EA4D-27C760C4CE8E}" dt="2022-12-02T22:59:17.300" v="120" actId="14100"/>
          <ac:picMkLst>
            <pc:docMk/>
            <pc:sldMk cId="3399383169" sldId="286"/>
            <ac:picMk id="4" creationId="{EFB24F5C-F212-330E-8748-0AAC996404E4}"/>
          </ac:picMkLst>
        </pc:picChg>
      </pc:sldChg>
      <pc:sldChg chg="addSp delSp modSp add replId">
        <pc:chgData name="Angie Karina Barrera Ravelo" userId="S::akbarrerar@eafit.edu.co::7b4f56bd-6aa4-4485-bdf8-d2b2a023dd5f" providerId="AD" clId="Web-{3EEFB6BC-8CCB-027C-EA4D-27C760C4CE8E}" dt="2022-12-03T00:54:41.057" v="423" actId="1076"/>
        <pc:sldMkLst>
          <pc:docMk/>
          <pc:sldMk cId="1700972013" sldId="290"/>
        </pc:sldMkLst>
        <pc:spChg chg="add mod">
          <ac:chgData name="Angie Karina Barrera Ravelo" userId="S::akbarrerar@eafit.edu.co::7b4f56bd-6aa4-4485-bdf8-d2b2a023dd5f" providerId="AD" clId="Web-{3EEFB6BC-8CCB-027C-EA4D-27C760C4CE8E}" dt="2022-12-03T00:50:48.797" v="406" actId="1076"/>
          <ac:spMkLst>
            <pc:docMk/>
            <pc:sldMk cId="1700972013" sldId="290"/>
            <ac:spMk id="3" creationId="{A2414DB1-C1B2-6309-FD09-ABDFBD4038B7}"/>
          </ac:spMkLst>
        </pc:spChg>
        <pc:spChg chg="add mod">
          <ac:chgData name="Angie Karina Barrera Ravelo" userId="S::akbarrerar@eafit.edu.co::7b4f56bd-6aa4-4485-bdf8-d2b2a023dd5f" providerId="AD" clId="Web-{3EEFB6BC-8CCB-027C-EA4D-27C760C4CE8E}" dt="2022-12-03T00:54:41.057" v="423" actId="1076"/>
          <ac:spMkLst>
            <pc:docMk/>
            <pc:sldMk cId="1700972013" sldId="290"/>
            <ac:spMk id="4" creationId="{57ABA6DF-12F6-1211-4E1A-589EC254F5FD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0:48:46.169" v="375"/>
          <ac:spMkLst>
            <pc:docMk/>
            <pc:sldMk cId="1700972013" sldId="290"/>
            <ac:spMk id="96" creationId="{00000000-0000-0000-0000-000000000000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0:48:46.169" v="374"/>
          <ac:spMkLst>
            <pc:docMk/>
            <pc:sldMk cId="1700972013" sldId="290"/>
            <ac:spMk id="97" creationId="{00000000-0000-0000-0000-000000000000}"/>
          </ac:spMkLst>
        </pc:spChg>
      </pc:sldChg>
      <pc:sldChg chg="addSp delSp modSp add replId">
        <pc:chgData name="Angie Karina Barrera Ravelo" userId="S::akbarrerar@eafit.edu.co::7b4f56bd-6aa4-4485-bdf8-d2b2a023dd5f" providerId="AD" clId="Web-{3EEFB6BC-8CCB-027C-EA4D-27C760C4CE8E}" dt="2022-12-03T01:39:24.701" v="518" actId="1076"/>
        <pc:sldMkLst>
          <pc:docMk/>
          <pc:sldMk cId="2526104487" sldId="291"/>
        </pc:sldMkLst>
        <pc:spChg chg="add mod">
          <ac:chgData name="Angie Karina Barrera Ravelo" userId="S::akbarrerar@eafit.edu.co::7b4f56bd-6aa4-4485-bdf8-d2b2a023dd5f" providerId="AD" clId="Web-{3EEFB6BC-8CCB-027C-EA4D-27C760C4CE8E}" dt="2022-12-03T01:37:26.948" v="508" actId="1076"/>
          <ac:spMkLst>
            <pc:docMk/>
            <pc:sldMk cId="2526104487" sldId="291"/>
            <ac:spMk id="2" creationId="{70C0934E-D38B-94AB-36D7-2E348914C4CC}"/>
          </ac:spMkLst>
        </pc:spChg>
        <pc:spChg chg="add mod">
          <ac:chgData name="Angie Karina Barrera Ravelo" userId="S::akbarrerar@eafit.edu.co::7b4f56bd-6aa4-4485-bdf8-d2b2a023dd5f" providerId="AD" clId="Web-{3EEFB6BC-8CCB-027C-EA4D-27C760C4CE8E}" dt="2022-12-03T01:39:24.701" v="518" actId="1076"/>
          <ac:spMkLst>
            <pc:docMk/>
            <pc:sldMk cId="2526104487" sldId="291"/>
            <ac:spMk id="4" creationId="{FD9A7752-BA57-DF65-6784-C9D412F9C66C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1:06:17.044" v="500" actId="20577"/>
          <ac:spMkLst>
            <pc:docMk/>
            <pc:sldMk cId="2526104487" sldId="291"/>
            <ac:spMk id="130" creationId="{00000000-0000-0000-0000-000000000000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1:03:46.462" v="467"/>
          <ac:spMkLst>
            <pc:docMk/>
            <pc:sldMk cId="2526104487" sldId="291"/>
            <ac:spMk id="131" creationId="{00000000-0000-0000-0000-000000000000}"/>
          </ac:spMkLst>
        </pc:spChg>
        <pc:picChg chg="add del mod">
          <ac:chgData name="Angie Karina Barrera Ravelo" userId="S::akbarrerar@eafit.edu.co::7b4f56bd-6aa4-4485-bdf8-d2b2a023dd5f" providerId="AD" clId="Web-{3EEFB6BC-8CCB-027C-EA4D-27C760C4CE8E}" dt="2022-12-03T01:05:14.168" v="472"/>
          <ac:picMkLst>
            <pc:docMk/>
            <pc:sldMk cId="2526104487" sldId="291"/>
            <ac:picMk id="2" creationId="{22390F1A-32F4-788B-431B-4F386C76FEC9}"/>
          </ac:picMkLst>
        </pc:picChg>
        <pc:picChg chg="add mod">
          <ac:chgData name="Angie Karina Barrera Ravelo" userId="S::akbarrerar@eafit.edu.co::7b4f56bd-6aa4-4485-bdf8-d2b2a023dd5f" providerId="AD" clId="Web-{3EEFB6BC-8CCB-027C-EA4D-27C760C4CE8E}" dt="2022-12-03T01:38:32.747" v="517" actId="1076"/>
          <ac:picMkLst>
            <pc:docMk/>
            <pc:sldMk cId="2526104487" sldId="291"/>
            <ac:picMk id="3" creationId="{0CEEBE8D-686D-FD9E-DFB7-DADC30939304}"/>
          </ac:picMkLst>
        </pc:picChg>
      </pc:sldChg>
      <pc:sldChg chg="addSp delSp modSp add replId">
        <pc:chgData name="Angie Karina Barrera Ravelo" userId="S::akbarrerar@eafit.edu.co::7b4f56bd-6aa4-4485-bdf8-d2b2a023dd5f" providerId="AD" clId="Web-{3EEFB6BC-8CCB-027C-EA4D-27C760C4CE8E}" dt="2022-12-03T02:54:36.620" v="1546"/>
        <pc:sldMkLst>
          <pc:docMk/>
          <pc:sldMk cId="118739603" sldId="293"/>
        </pc:sldMkLst>
        <pc:spChg chg="mod">
          <ac:chgData name="Angie Karina Barrera Ravelo" userId="S::akbarrerar@eafit.edu.co::7b4f56bd-6aa4-4485-bdf8-d2b2a023dd5f" providerId="AD" clId="Web-{3EEFB6BC-8CCB-027C-EA4D-27C760C4CE8E}" dt="2022-12-03T02:54:36.620" v="1546"/>
          <ac:spMkLst>
            <pc:docMk/>
            <pc:sldMk cId="118739603" sldId="293"/>
            <ac:spMk id="2" creationId="{6B411AF2-6574-91E2-22B3-1B9B52A84AD5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2:54:26.182" v="1544"/>
          <ac:spMkLst>
            <pc:docMk/>
            <pc:sldMk cId="118739603" sldId="293"/>
            <ac:spMk id="3" creationId="{E567FD18-A549-D685-30EA-DC9A628CDE67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2:04:31.007" v="794"/>
          <ac:spMkLst>
            <pc:docMk/>
            <pc:sldMk cId="118739603" sldId="293"/>
            <ac:spMk id="4" creationId="{D7D0A5A1-C056-A53B-AB54-49D8ED6C256F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2:04:19.944" v="790"/>
          <ac:spMkLst>
            <pc:docMk/>
            <pc:sldMk cId="118739603" sldId="293"/>
            <ac:spMk id="5" creationId="{CFAE9666-70E5-A210-A4F5-97B262B8E830}"/>
          </ac:spMkLst>
        </pc:spChg>
        <pc:spChg chg="add mod">
          <ac:chgData name="Angie Karina Barrera Ravelo" userId="S::akbarrerar@eafit.edu.co::7b4f56bd-6aa4-4485-bdf8-d2b2a023dd5f" providerId="AD" clId="Web-{3EEFB6BC-8CCB-027C-EA4D-27C760C4CE8E}" dt="2022-12-03T02:18:20.983" v="992" actId="1076"/>
          <ac:spMkLst>
            <pc:docMk/>
            <pc:sldMk cId="118739603" sldId="293"/>
            <ac:spMk id="7" creationId="{CBA0B5F7-B5BB-8138-87DD-DDC965531985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2:04:25.991" v="792"/>
          <ac:spMkLst>
            <pc:docMk/>
            <pc:sldMk cId="118739603" sldId="293"/>
            <ac:spMk id="123" creationId="{00000000-0000-0000-0000-000000000000}"/>
          </ac:spMkLst>
        </pc:spChg>
        <pc:spChg chg="del">
          <ac:chgData name="Angie Karina Barrera Ravelo" userId="S::akbarrerar@eafit.edu.co::7b4f56bd-6aa4-4485-bdf8-d2b2a023dd5f" providerId="AD" clId="Web-{3EEFB6BC-8CCB-027C-EA4D-27C760C4CE8E}" dt="2022-12-03T02:04:23.757" v="791"/>
          <ac:spMkLst>
            <pc:docMk/>
            <pc:sldMk cId="118739603" sldId="293"/>
            <ac:spMk id="125" creationId="{00000000-0000-0000-0000-000000000000}"/>
          </ac:spMkLst>
        </pc:spChg>
        <pc:graphicFrameChg chg="add mod modGraphic">
          <ac:chgData name="Angie Karina Barrera Ravelo" userId="S::akbarrerar@eafit.edu.co::7b4f56bd-6aa4-4485-bdf8-d2b2a023dd5f" providerId="AD" clId="Web-{3EEFB6BC-8CCB-027C-EA4D-27C760C4CE8E}" dt="2022-12-03T02:31:56.864" v="1307"/>
          <ac:graphicFrameMkLst>
            <pc:docMk/>
            <pc:sldMk cId="118739603" sldId="293"/>
            <ac:graphicFrameMk id="6" creationId="{680A52E9-B37F-3277-8A2F-16BE63BBE28C}"/>
          </ac:graphicFrameMkLst>
        </pc:graphicFrameChg>
        <pc:picChg chg="del">
          <ac:chgData name="Angie Karina Barrera Ravelo" userId="S::akbarrerar@eafit.edu.co::7b4f56bd-6aa4-4485-bdf8-d2b2a023dd5f" providerId="AD" clId="Web-{3EEFB6BC-8CCB-027C-EA4D-27C760C4CE8E}" dt="2022-12-03T02:04:28.038" v="793"/>
          <ac:picMkLst>
            <pc:docMk/>
            <pc:sldMk cId="118739603" sldId="293"/>
            <ac:picMk id="122" creationId="{00000000-0000-0000-0000-000000000000}"/>
          </ac:picMkLst>
        </pc:picChg>
      </pc:sldChg>
      <pc:sldChg chg="modSp add replId">
        <pc:chgData name="Angie Karina Barrera Ravelo" userId="S::akbarrerar@eafit.edu.co::7b4f56bd-6aa4-4485-bdf8-d2b2a023dd5f" providerId="AD" clId="Web-{3EEFB6BC-8CCB-027C-EA4D-27C760C4CE8E}" dt="2022-12-03T02:55:06.980" v="1550"/>
        <pc:sldMkLst>
          <pc:docMk/>
          <pc:sldMk cId="3511912181" sldId="295"/>
        </pc:sldMkLst>
        <pc:spChg chg="mod">
          <ac:chgData name="Angie Karina Barrera Ravelo" userId="S::akbarrerar@eafit.edu.co::7b4f56bd-6aa4-4485-bdf8-d2b2a023dd5f" providerId="AD" clId="Web-{3EEFB6BC-8CCB-027C-EA4D-27C760C4CE8E}" dt="2022-12-03T02:55:06.980" v="1550"/>
          <ac:spMkLst>
            <pc:docMk/>
            <pc:sldMk cId="3511912181" sldId="295"/>
            <ac:spMk id="2" creationId="{6B411AF2-6574-91E2-22B3-1B9B52A84AD5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2:54:44.386" v="1547"/>
          <ac:spMkLst>
            <pc:docMk/>
            <pc:sldMk cId="3511912181" sldId="295"/>
            <ac:spMk id="3" creationId="{E567FD18-A549-D685-30EA-DC9A628CDE67}"/>
          </ac:spMkLst>
        </pc:spChg>
        <pc:graphicFrameChg chg="mod modGraphic">
          <ac:chgData name="Angie Karina Barrera Ravelo" userId="S::akbarrerar@eafit.edu.co::7b4f56bd-6aa4-4485-bdf8-d2b2a023dd5f" providerId="AD" clId="Web-{3EEFB6BC-8CCB-027C-EA4D-27C760C4CE8E}" dt="2022-12-03T02:45:30.355" v="1530"/>
          <ac:graphicFrameMkLst>
            <pc:docMk/>
            <pc:sldMk cId="3511912181" sldId="295"/>
            <ac:graphicFrameMk id="6" creationId="{680A52E9-B37F-3277-8A2F-16BE63BBE28C}"/>
          </ac:graphicFrameMkLst>
        </pc:graphicFrameChg>
      </pc:sldChg>
      <pc:sldChg chg="addSp modSp">
        <pc:chgData name="Angie Karina Barrera Ravelo" userId="S::akbarrerar@eafit.edu.co::7b4f56bd-6aa4-4485-bdf8-d2b2a023dd5f" providerId="AD" clId="Web-{3EEFB6BC-8CCB-027C-EA4D-27C760C4CE8E}" dt="2022-12-03T03:10:55.471" v="1636" actId="20577"/>
        <pc:sldMkLst>
          <pc:docMk/>
          <pc:sldMk cId="3446259716" sldId="296"/>
        </pc:sldMkLst>
        <pc:spChg chg="mod">
          <ac:chgData name="Angie Karina Barrera Ravelo" userId="S::akbarrerar@eafit.edu.co::7b4f56bd-6aa4-4485-bdf8-d2b2a023dd5f" providerId="AD" clId="Web-{3EEFB6BC-8CCB-027C-EA4D-27C760C4CE8E}" dt="2022-12-03T03:08:07.932" v="1612" actId="1076"/>
          <ac:spMkLst>
            <pc:docMk/>
            <pc:sldMk cId="3446259716" sldId="296"/>
            <ac:spMk id="2" creationId="{E023AA32-20C3-DCB4-EE80-39D8B14A9DD3}"/>
          </ac:spMkLst>
        </pc:spChg>
        <pc:spChg chg="add">
          <ac:chgData name="Angie Karina Barrera Ravelo" userId="S::akbarrerar@eafit.edu.co::7b4f56bd-6aa4-4485-bdf8-d2b2a023dd5f" providerId="AD" clId="Web-{3EEFB6BC-8CCB-027C-EA4D-27C760C4CE8E}" dt="2022-12-03T03:08:23.401" v="1613"/>
          <ac:spMkLst>
            <pc:docMk/>
            <pc:sldMk cId="3446259716" sldId="296"/>
            <ac:spMk id="346" creationId="{D1766349-9059-E770-F058-33EAF5649B63}"/>
          </ac:spMkLst>
        </pc:spChg>
        <pc:spChg chg="add mod">
          <ac:chgData name="Angie Karina Barrera Ravelo" userId="S::akbarrerar@eafit.edu.co::7b4f56bd-6aa4-4485-bdf8-d2b2a023dd5f" providerId="AD" clId="Web-{3EEFB6BC-8CCB-027C-EA4D-27C760C4CE8E}" dt="2022-12-03T03:10:55.471" v="1636" actId="20577"/>
          <ac:spMkLst>
            <pc:docMk/>
            <pc:sldMk cId="3446259716" sldId="296"/>
            <ac:spMk id="348" creationId="{CA1CFA7E-9C57-829D-1B3E-D6FB7A18C7D9}"/>
          </ac:spMkLst>
        </pc:spChg>
      </pc:sldChg>
      <pc:sldChg chg="addSp delSp modSp add replId">
        <pc:chgData name="Angie Karina Barrera Ravelo" userId="S::akbarrerar@eafit.edu.co::7b4f56bd-6aa4-4485-bdf8-d2b2a023dd5f" providerId="AD" clId="Web-{3EEFB6BC-8CCB-027C-EA4D-27C760C4CE8E}" dt="2022-12-03T03:09:26.169" v="1624" actId="20577"/>
        <pc:sldMkLst>
          <pc:docMk/>
          <pc:sldMk cId="2873017584" sldId="297"/>
        </pc:sldMkLst>
        <pc:spChg chg="mod">
          <ac:chgData name="Angie Karina Barrera Ravelo" userId="S::akbarrerar@eafit.edu.co::7b4f56bd-6aa4-4485-bdf8-d2b2a023dd5f" providerId="AD" clId="Web-{3EEFB6BC-8CCB-027C-EA4D-27C760C4CE8E}" dt="2022-12-03T03:00:28.369" v="1583" actId="14100"/>
          <ac:spMkLst>
            <pc:docMk/>
            <pc:sldMk cId="2873017584" sldId="297"/>
            <ac:spMk id="4" creationId="{16DA1FC6-C287-1888-3A75-64E709AC5010}"/>
          </ac:spMkLst>
        </pc:spChg>
        <pc:spChg chg="mod">
          <ac:chgData name="Angie Karina Barrera Ravelo" userId="S::akbarrerar@eafit.edu.co::7b4f56bd-6aa4-4485-bdf8-d2b2a023dd5f" providerId="AD" clId="Web-{3EEFB6BC-8CCB-027C-EA4D-27C760C4CE8E}" dt="2022-12-03T03:09:26.169" v="1624" actId="20577"/>
          <ac:spMkLst>
            <pc:docMk/>
            <pc:sldMk cId="2873017584" sldId="297"/>
            <ac:spMk id="9" creationId="{A5FFF687-5D6C-15FB-E256-B6EE0055E5E5}"/>
          </ac:spMkLst>
        </pc:spChg>
        <pc:grpChg chg="del">
          <ac:chgData name="Angie Karina Barrera Ravelo" userId="S::akbarrerar@eafit.edu.co::7b4f56bd-6aa4-4485-bdf8-d2b2a023dd5f" providerId="AD" clId="Web-{3EEFB6BC-8CCB-027C-EA4D-27C760C4CE8E}" dt="2022-12-03T02:58:12.032" v="1570"/>
          <ac:grpSpMkLst>
            <pc:docMk/>
            <pc:sldMk cId="2873017584" sldId="297"/>
            <ac:grpSpMk id="7" creationId="{ED5F24DB-8588-5817-8D8D-32BB1B648CBA}"/>
          </ac:grpSpMkLst>
        </pc:grpChg>
        <pc:picChg chg="add mod modCrop">
          <ac:chgData name="Angie Karina Barrera Ravelo" userId="S::akbarrerar@eafit.edu.co::7b4f56bd-6aa4-4485-bdf8-d2b2a023dd5f" providerId="AD" clId="Web-{3EEFB6BC-8CCB-027C-EA4D-27C760C4CE8E}" dt="2022-12-03T03:07:48.322" v="1611" actId="1076"/>
          <ac:picMkLst>
            <pc:docMk/>
            <pc:sldMk cId="2873017584" sldId="297"/>
            <ac:picMk id="3" creationId="{CCB61B5F-0E7D-E9B4-0CDB-0A01A231731B}"/>
          </ac:picMkLst>
        </pc:picChg>
      </pc:sldChg>
    </pc:docChg>
  </pc:docChgLst>
  <pc:docChgLst>
    <pc:chgData name="ALBA MIRIAM GOMEZ ARANGO" userId="2c886e72-7724-40c0-a1dc-5711b70225d6" providerId="ADAL" clId="{82BEB6FE-CF33-407F-A151-E3E44D8D8F48}"/>
    <pc:docChg chg="undo custSel addSld modSld sldOrd">
      <pc:chgData name="ALBA MIRIAM GOMEZ ARANGO" userId="2c886e72-7724-40c0-a1dc-5711b70225d6" providerId="ADAL" clId="{82BEB6FE-CF33-407F-A151-E3E44D8D8F48}" dt="2022-12-03T11:40:33.119" v="1922" actId="403"/>
      <pc:docMkLst>
        <pc:docMk/>
      </pc:docMkLst>
      <pc:sldChg chg="addSp delSp modSp mod">
        <pc:chgData name="ALBA MIRIAM GOMEZ ARANGO" userId="2c886e72-7724-40c0-a1dc-5711b70225d6" providerId="ADAL" clId="{82BEB6FE-CF33-407F-A151-E3E44D8D8F48}" dt="2022-12-03T11:03:17.500" v="1110" actId="1076"/>
        <pc:sldMkLst>
          <pc:docMk/>
          <pc:sldMk cId="0" sldId="263"/>
        </pc:sldMkLst>
        <pc:spChg chg="add mod">
          <ac:chgData name="ALBA MIRIAM GOMEZ ARANGO" userId="2c886e72-7724-40c0-a1dc-5711b70225d6" providerId="ADAL" clId="{82BEB6FE-CF33-407F-A151-E3E44D8D8F48}" dt="2022-12-03T10:58:53.503" v="1058" actId="1076"/>
          <ac:spMkLst>
            <pc:docMk/>
            <pc:sldMk cId="0" sldId="263"/>
            <ac:spMk id="2" creationId="{5D369A30-D2F1-8321-DF0B-D40E1FF82601}"/>
          </ac:spMkLst>
        </pc:spChg>
        <pc:spChg chg="mod">
          <ac:chgData name="ALBA MIRIAM GOMEZ ARANGO" userId="2c886e72-7724-40c0-a1dc-5711b70225d6" providerId="ADAL" clId="{82BEB6FE-CF33-407F-A151-E3E44D8D8F48}" dt="2022-12-03T10:59:00.351" v="1059"/>
          <ac:spMkLst>
            <pc:docMk/>
            <pc:sldMk cId="0" sldId="263"/>
            <ac:spMk id="4" creationId="{9E57D97B-5B1F-D81E-C4DF-883B1A63ECC8}"/>
          </ac:spMkLst>
        </pc:spChg>
        <pc:spChg chg="mod">
          <ac:chgData name="ALBA MIRIAM GOMEZ ARANGO" userId="2c886e72-7724-40c0-a1dc-5711b70225d6" providerId="ADAL" clId="{82BEB6FE-CF33-407F-A151-E3E44D8D8F48}" dt="2022-12-03T10:59:00.351" v="1059"/>
          <ac:spMkLst>
            <pc:docMk/>
            <pc:sldMk cId="0" sldId="263"/>
            <ac:spMk id="5" creationId="{3945D003-00A8-3CBB-33A0-531E7FAD47CE}"/>
          </ac:spMkLst>
        </pc:spChg>
        <pc:spChg chg="del">
          <ac:chgData name="ALBA MIRIAM GOMEZ ARANGO" userId="2c886e72-7724-40c0-a1dc-5711b70225d6" providerId="ADAL" clId="{82BEB6FE-CF33-407F-A151-E3E44D8D8F48}" dt="2022-12-03T10:58:48.666" v="1056" actId="478"/>
          <ac:spMkLst>
            <pc:docMk/>
            <pc:sldMk cId="0" sldId="263"/>
            <ac:spMk id="10" creationId="{6B96A761-6FA8-45EF-A7A0-A5374505D659}"/>
          </ac:spMkLst>
        </pc:spChg>
        <pc:spChg chg="del">
          <ac:chgData name="ALBA MIRIAM GOMEZ ARANGO" userId="2c886e72-7724-40c0-a1dc-5711b70225d6" providerId="ADAL" clId="{82BEB6FE-CF33-407F-A151-E3E44D8D8F48}" dt="2022-12-03T10:58:48.666" v="1056" actId="478"/>
          <ac:spMkLst>
            <pc:docMk/>
            <pc:sldMk cId="0" sldId="263"/>
            <ac:spMk id="180" creationId="{00000000-0000-0000-0000-000000000000}"/>
          </ac:spMkLst>
        </pc:spChg>
        <pc:spChg chg="mod">
          <ac:chgData name="ALBA MIRIAM GOMEZ ARANGO" userId="2c886e72-7724-40c0-a1dc-5711b70225d6" providerId="ADAL" clId="{82BEB6FE-CF33-407F-A151-E3E44D8D8F48}" dt="2022-12-03T11:02:58.027" v="1105" actId="208"/>
          <ac:spMkLst>
            <pc:docMk/>
            <pc:sldMk cId="0" sldId="263"/>
            <ac:spMk id="193" creationId="{00000000-0000-0000-0000-000000000000}"/>
          </ac:spMkLst>
        </pc:spChg>
        <pc:spChg chg="mod">
          <ac:chgData name="ALBA MIRIAM GOMEZ ARANGO" userId="2c886e72-7724-40c0-a1dc-5711b70225d6" providerId="ADAL" clId="{82BEB6FE-CF33-407F-A151-E3E44D8D8F48}" dt="2022-12-03T11:03:17.500" v="1110" actId="1076"/>
          <ac:spMkLst>
            <pc:docMk/>
            <pc:sldMk cId="0" sldId="263"/>
            <ac:spMk id="194" creationId="{00000000-0000-0000-0000-000000000000}"/>
          </ac:spMkLst>
        </pc:spChg>
        <pc:spChg chg="mod">
          <ac:chgData name="ALBA MIRIAM GOMEZ ARANGO" userId="2c886e72-7724-40c0-a1dc-5711b70225d6" providerId="ADAL" clId="{82BEB6FE-CF33-407F-A151-E3E44D8D8F48}" dt="2022-12-03T11:03:12.101" v="1108" actId="1076"/>
          <ac:spMkLst>
            <pc:docMk/>
            <pc:sldMk cId="0" sldId="263"/>
            <ac:spMk id="196" creationId="{00000000-0000-0000-0000-000000000000}"/>
          </ac:spMkLst>
        </pc:spChg>
        <pc:spChg chg="mod">
          <ac:chgData name="ALBA MIRIAM GOMEZ ARANGO" userId="2c886e72-7724-40c0-a1dc-5711b70225d6" providerId="ADAL" clId="{82BEB6FE-CF33-407F-A151-E3E44D8D8F48}" dt="2022-12-03T11:02:58.027" v="1105" actId="208"/>
          <ac:spMkLst>
            <pc:docMk/>
            <pc:sldMk cId="0" sldId="263"/>
            <ac:spMk id="197" creationId="{00000000-0000-0000-0000-000000000000}"/>
          </ac:spMkLst>
        </pc:spChg>
        <pc:grpChg chg="add mod">
          <ac:chgData name="ALBA MIRIAM GOMEZ ARANGO" userId="2c886e72-7724-40c0-a1dc-5711b70225d6" providerId="ADAL" clId="{82BEB6FE-CF33-407F-A151-E3E44D8D8F48}" dt="2022-12-03T10:59:00.351" v="1059"/>
          <ac:grpSpMkLst>
            <pc:docMk/>
            <pc:sldMk cId="0" sldId="263"/>
            <ac:grpSpMk id="3" creationId="{6676D996-77A8-180E-4D71-669DC34BAFAE}"/>
          </ac:grpSpMkLst>
        </pc:grpChg>
        <pc:graphicFrameChg chg="mod modGraphic">
          <ac:chgData name="ALBA MIRIAM GOMEZ ARANGO" userId="2c886e72-7724-40c0-a1dc-5711b70225d6" providerId="ADAL" clId="{82BEB6FE-CF33-407F-A151-E3E44D8D8F48}" dt="2022-12-03T11:01:56.021" v="1093" actId="12385"/>
          <ac:graphicFrameMkLst>
            <pc:docMk/>
            <pc:sldMk cId="0" sldId="263"/>
            <ac:graphicFrameMk id="192" creationId="{00000000-0000-0000-0000-000000000000}"/>
          </ac:graphicFrameMkLst>
        </pc:graphicFrameChg>
        <pc:graphicFrameChg chg="mod modGraphic">
          <ac:chgData name="ALBA MIRIAM GOMEZ ARANGO" userId="2c886e72-7724-40c0-a1dc-5711b70225d6" providerId="ADAL" clId="{82BEB6FE-CF33-407F-A151-E3E44D8D8F48}" dt="2022-12-03T11:02:51.532" v="1104" actId="207"/>
          <ac:graphicFrameMkLst>
            <pc:docMk/>
            <pc:sldMk cId="0" sldId="263"/>
            <ac:graphicFrameMk id="195" creationId="{00000000-0000-0000-0000-000000000000}"/>
          </ac:graphicFrameMkLst>
        </pc:graphicFrameChg>
      </pc:sldChg>
      <pc:sldChg chg="addSp delSp modSp mod">
        <pc:chgData name="ALBA MIRIAM GOMEZ ARANGO" userId="2c886e72-7724-40c0-a1dc-5711b70225d6" providerId="ADAL" clId="{82BEB6FE-CF33-407F-A151-E3E44D8D8F48}" dt="2022-12-03T11:38:42.059" v="1910" actId="207"/>
        <pc:sldMkLst>
          <pc:docMk/>
          <pc:sldMk cId="186058328" sldId="272"/>
        </pc:sldMkLst>
        <pc:spChg chg="mod">
          <ac:chgData name="ALBA MIRIAM GOMEZ ARANGO" userId="2c886e72-7724-40c0-a1dc-5711b70225d6" providerId="ADAL" clId="{82BEB6FE-CF33-407F-A151-E3E44D8D8F48}" dt="2022-12-03T11:00:07.896" v="1069" actId="1076"/>
          <ac:spMkLst>
            <pc:docMk/>
            <pc:sldMk cId="186058328" sldId="272"/>
            <ac:spMk id="2" creationId="{E32791EE-5452-EC3B-2300-A8BF2806982E}"/>
          </ac:spMkLst>
        </pc:spChg>
        <pc:spChg chg="del mod">
          <ac:chgData name="ALBA MIRIAM GOMEZ ARANGO" userId="2c886e72-7724-40c0-a1dc-5711b70225d6" providerId="ADAL" clId="{82BEB6FE-CF33-407F-A151-E3E44D8D8F48}" dt="2022-12-03T11:08:46.927" v="1270" actId="478"/>
          <ac:spMkLst>
            <pc:docMk/>
            <pc:sldMk cId="186058328" sldId="272"/>
            <ac:spMk id="5" creationId="{3DC11E4E-617D-E9DC-7A5F-0598D39B2757}"/>
          </ac:spMkLst>
        </pc:spChg>
        <pc:spChg chg="mod">
          <ac:chgData name="ALBA MIRIAM GOMEZ ARANGO" userId="2c886e72-7724-40c0-a1dc-5711b70225d6" providerId="ADAL" clId="{82BEB6FE-CF33-407F-A151-E3E44D8D8F48}" dt="2022-12-03T11:00:13.348" v="1070"/>
          <ac:spMkLst>
            <pc:docMk/>
            <pc:sldMk cId="186058328" sldId="272"/>
            <ac:spMk id="6" creationId="{1C6EE74E-9CCF-D8AB-4BF0-C85A6A767254}"/>
          </ac:spMkLst>
        </pc:spChg>
        <pc:spChg chg="del mod">
          <ac:chgData name="ALBA MIRIAM GOMEZ ARANGO" userId="2c886e72-7724-40c0-a1dc-5711b70225d6" providerId="ADAL" clId="{82BEB6FE-CF33-407F-A151-E3E44D8D8F48}" dt="2022-12-03T11:08:46.927" v="1270" actId="478"/>
          <ac:spMkLst>
            <pc:docMk/>
            <pc:sldMk cId="186058328" sldId="272"/>
            <ac:spMk id="7" creationId="{0F9C9896-AD6C-88B6-CC0E-DB47D4C90512}"/>
          </ac:spMkLst>
        </pc:spChg>
        <pc:spChg chg="mod">
          <ac:chgData name="ALBA MIRIAM GOMEZ ARANGO" userId="2c886e72-7724-40c0-a1dc-5711b70225d6" providerId="ADAL" clId="{82BEB6FE-CF33-407F-A151-E3E44D8D8F48}" dt="2022-12-03T11:00:20.176" v="1082" actId="20577"/>
          <ac:spMkLst>
            <pc:docMk/>
            <pc:sldMk cId="186058328" sldId="272"/>
            <ac:spMk id="8" creationId="{7B9FB613-94C7-0A4D-9AC5-AE811907A163}"/>
          </ac:spMkLst>
        </pc:spChg>
        <pc:spChg chg="del mod">
          <ac:chgData name="ALBA MIRIAM GOMEZ ARANGO" userId="2c886e72-7724-40c0-a1dc-5711b70225d6" providerId="ADAL" clId="{82BEB6FE-CF33-407F-A151-E3E44D8D8F48}" dt="2022-12-03T11:08:46.927" v="1270" actId="478"/>
          <ac:spMkLst>
            <pc:docMk/>
            <pc:sldMk cId="186058328" sldId="272"/>
            <ac:spMk id="9" creationId="{ACE0EA77-6F59-8B69-DA86-6DD8E6CA92BC}"/>
          </ac:spMkLst>
        </pc:spChg>
        <pc:spChg chg="del mod">
          <ac:chgData name="ALBA MIRIAM GOMEZ ARANGO" userId="2c886e72-7724-40c0-a1dc-5711b70225d6" providerId="ADAL" clId="{82BEB6FE-CF33-407F-A151-E3E44D8D8F48}" dt="2022-12-03T11:08:46.927" v="1270" actId="478"/>
          <ac:spMkLst>
            <pc:docMk/>
            <pc:sldMk cId="186058328" sldId="272"/>
            <ac:spMk id="11" creationId="{C67D9E58-7CD5-044D-96B1-D4C7FFB6CF75}"/>
          </ac:spMkLst>
        </pc:spChg>
        <pc:spChg chg="del mod">
          <ac:chgData name="ALBA MIRIAM GOMEZ ARANGO" userId="2c886e72-7724-40c0-a1dc-5711b70225d6" providerId="ADAL" clId="{82BEB6FE-CF33-407F-A151-E3E44D8D8F48}" dt="2022-12-03T11:08:46.927" v="1270" actId="478"/>
          <ac:spMkLst>
            <pc:docMk/>
            <pc:sldMk cId="186058328" sldId="272"/>
            <ac:spMk id="12" creationId="{D64C7300-3520-89D1-95F7-ABE47B50AFA9}"/>
          </ac:spMkLst>
        </pc:spChg>
        <pc:spChg chg="mod">
          <ac:chgData name="ALBA MIRIAM GOMEZ ARANGO" userId="2c886e72-7724-40c0-a1dc-5711b70225d6" providerId="ADAL" clId="{82BEB6FE-CF33-407F-A151-E3E44D8D8F48}" dt="2022-12-03T11:08:57.250" v="1273"/>
          <ac:spMkLst>
            <pc:docMk/>
            <pc:sldMk cId="186058328" sldId="272"/>
            <ac:spMk id="13" creationId="{375F74A6-EFB2-F08A-4D56-5679CEF87A0E}"/>
          </ac:spMkLst>
        </pc:spChg>
        <pc:spChg chg="mod">
          <ac:chgData name="ALBA MIRIAM GOMEZ ARANGO" userId="2c886e72-7724-40c0-a1dc-5711b70225d6" providerId="ADAL" clId="{82BEB6FE-CF33-407F-A151-E3E44D8D8F48}" dt="2022-12-03T11:08:57.250" v="1273"/>
          <ac:spMkLst>
            <pc:docMk/>
            <pc:sldMk cId="186058328" sldId="272"/>
            <ac:spMk id="14" creationId="{643841E8-7C11-DC3E-7EF9-9EBAEA94E0B9}"/>
          </ac:spMkLst>
        </pc:spChg>
        <pc:spChg chg="add del mod">
          <ac:chgData name="ALBA MIRIAM GOMEZ ARANGO" userId="2c886e72-7724-40c0-a1dc-5711b70225d6" providerId="ADAL" clId="{82BEB6FE-CF33-407F-A151-E3E44D8D8F48}" dt="2022-12-03T11:09:39.644" v="1301" actId="478"/>
          <ac:spMkLst>
            <pc:docMk/>
            <pc:sldMk cId="186058328" sldId="272"/>
            <ac:spMk id="15" creationId="{9333E76E-44A0-1FF0-F705-87AEA91E2254}"/>
          </ac:spMkLst>
        </pc:spChg>
        <pc:spChg chg="del mod">
          <ac:chgData name="ALBA MIRIAM GOMEZ ARANGO" userId="2c886e72-7724-40c0-a1dc-5711b70225d6" providerId="ADAL" clId="{82BEB6FE-CF33-407F-A151-E3E44D8D8F48}" dt="2022-12-03T11:08:46.927" v="1270" actId="478"/>
          <ac:spMkLst>
            <pc:docMk/>
            <pc:sldMk cId="186058328" sldId="272"/>
            <ac:spMk id="16" creationId="{EB9A88D6-51BC-1364-C477-75B165760E23}"/>
          </ac:spMkLst>
        </pc:spChg>
        <pc:spChg chg="del mod">
          <ac:chgData name="ALBA MIRIAM GOMEZ ARANGO" userId="2c886e72-7724-40c0-a1dc-5711b70225d6" providerId="ADAL" clId="{82BEB6FE-CF33-407F-A151-E3E44D8D8F48}" dt="2022-12-03T11:08:46.927" v="1270" actId="478"/>
          <ac:spMkLst>
            <pc:docMk/>
            <pc:sldMk cId="186058328" sldId="272"/>
            <ac:spMk id="17" creationId="{C41E15A4-B120-8F87-37CA-D04AF4713B64}"/>
          </ac:spMkLst>
        </pc:spChg>
        <pc:spChg chg="add mod">
          <ac:chgData name="ALBA MIRIAM GOMEZ ARANGO" userId="2c886e72-7724-40c0-a1dc-5711b70225d6" providerId="ADAL" clId="{82BEB6FE-CF33-407F-A151-E3E44D8D8F48}" dt="2022-12-03T11:28:12.444" v="1749" actId="1076"/>
          <ac:spMkLst>
            <pc:docMk/>
            <pc:sldMk cId="186058328" sldId="272"/>
            <ac:spMk id="18" creationId="{621632CC-243F-CBB7-73FC-D392D324E38A}"/>
          </ac:spMkLst>
        </pc:spChg>
        <pc:spChg chg="add mod">
          <ac:chgData name="ALBA MIRIAM GOMEZ ARANGO" userId="2c886e72-7724-40c0-a1dc-5711b70225d6" providerId="ADAL" clId="{82BEB6FE-CF33-407F-A151-E3E44D8D8F48}" dt="2022-12-03T11:28:00.800" v="1743" actId="14100"/>
          <ac:spMkLst>
            <pc:docMk/>
            <pc:sldMk cId="186058328" sldId="272"/>
            <ac:spMk id="19" creationId="{A9215EF5-67BF-2DC1-2E60-80848B0E8BEB}"/>
          </ac:spMkLst>
        </pc:spChg>
        <pc:spChg chg="add mod">
          <ac:chgData name="ALBA MIRIAM GOMEZ ARANGO" userId="2c886e72-7724-40c0-a1dc-5711b70225d6" providerId="ADAL" clId="{82BEB6FE-CF33-407F-A151-E3E44D8D8F48}" dt="2022-12-03T11:38:42.059" v="1910" actId="207"/>
          <ac:spMkLst>
            <pc:docMk/>
            <pc:sldMk cId="186058328" sldId="272"/>
            <ac:spMk id="20" creationId="{01AFE2E8-146F-23AB-128A-F8E193977C4A}"/>
          </ac:spMkLst>
        </pc:spChg>
        <pc:spChg chg="del mod">
          <ac:chgData name="ALBA MIRIAM GOMEZ ARANGO" userId="2c886e72-7724-40c0-a1dc-5711b70225d6" providerId="ADAL" clId="{82BEB6FE-CF33-407F-A151-E3E44D8D8F48}" dt="2022-12-03T11:08:46.927" v="1270" actId="478"/>
          <ac:spMkLst>
            <pc:docMk/>
            <pc:sldMk cId="186058328" sldId="272"/>
            <ac:spMk id="21" creationId="{3A85BD50-2D30-F8AC-BEE2-D8A90BAB3EF6}"/>
          </ac:spMkLst>
        </pc:spChg>
        <pc:spChg chg="add mod">
          <ac:chgData name="ALBA MIRIAM GOMEZ ARANGO" userId="2c886e72-7724-40c0-a1dc-5711b70225d6" providerId="ADAL" clId="{82BEB6FE-CF33-407F-A151-E3E44D8D8F48}" dt="2022-12-03T11:38:30.192" v="1907" actId="1076"/>
          <ac:spMkLst>
            <pc:docMk/>
            <pc:sldMk cId="186058328" sldId="272"/>
            <ac:spMk id="22" creationId="{E59B2FB7-77FC-8917-AC05-8E17DB7860A1}"/>
          </ac:spMkLst>
        </pc:spChg>
        <pc:spChg chg="add mod">
          <ac:chgData name="ALBA MIRIAM GOMEZ ARANGO" userId="2c886e72-7724-40c0-a1dc-5711b70225d6" providerId="ADAL" clId="{82BEB6FE-CF33-407F-A151-E3E44D8D8F48}" dt="2022-12-03T11:35:00.247" v="1808" actId="20577"/>
          <ac:spMkLst>
            <pc:docMk/>
            <pc:sldMk cId="186058328" sldId="272"/>
            <ac:spMk id="23" creationId="{583E5608-39A0-543E-3232-A7F36BCB3CF6}"/>
          </ac:spMkLst>
        </pc:spChg>
        <pc:spChg chg="add mod">
          <ac:chgData name="ALBA MIRIAM GOMEZ ARANGO" userId="2c886e72-7724-40c0-a1dc-5711b70225d6" providerId="ADAL" clId="{82BEB6FE-CF33-407F-A151-E3E44D8D8F48}" dt="2022-12-03T11:35:43.677" v="1818" actId="1036"/>
          <ac:spMkLst>
            <pc:docMk/>
            <pc:sldMk cId="186058328" sldId="272"/>
            <ac:spMk id="24" creationId="{2FB57910-88F4-93BE-62D7-48D4796BE72E}"/>
          </ac:spMkLst>
        </pc:spChg>
        <pc:spChg chg="add mod">
          <ac:chgData name="ALBA MIRIAM GOMEZ ARANGO" userId="2c886e72-7724-40c0-a1dc-5711b70225d6" providerId="ADAL" clId="{82BEB6FE-CF33-407F-A151-E3E44D8D8F48}" dt="2022-12-03T11:38:34.037" v="1908" actId="207"/>
          <ac:spMkLst>
            <pc:docMk/>
            <pc:sldMk cId="186058328" sldId="272"/>
            <ac:spMk id="26" creationId="{60EA36E2-A521-F0A6-68ED-3A52F5839059}"/>
          </ac:spMkLst>
        </pc:spChg>
        <pc:spChg chg="del">
          <ac:chgData name="ALBA MIRIAM GOMEZ ARANGO" userId="2c886e72-7724-40c0-a1dc-5711b70225d6" providerId="ADAL" clId="{82BEB6FE-CF33-407F-A151-E3E44D8D8F48}" dt="2022-12-03T10:59:53.022" v="1067" actId="478"/>
          <ac:spMkLst>
            <pc:docMk/>
            <pc:sldMk cId="186058328" sldId="272"/>
            <ac:spMk id="280" creationId="{00000000-0000-0000-0000-000000000000}"/>
          </ac:spMkLst>
        </pc:spChg>
        <pc:grpChg chg="add del mod">
          <ac:chgData name="ALBA MIRIAM GOMEZ ARANGO" userId="2c886e72-7724-40c0-a1dc-5711b70225d6" providerId="ADAL" clId="{82BEB6FE-CF33-407F-A151-E3E44D8D8F48}" dt="2022-12-03T11:08:56.619" v="1272" actId="478"/>
          <ac:grpSpMkLst>
            <pc:docMk/>
            <pc:sldMk cId="186058328" sldId="272"/>
            <ac:grpSpMk id="4" creationId="{23642E6B-CCBB-DCC5-5815-9B219A1554F7}"/>
          </ac:grpSpMkLst>
        </pc:grpChg>
        <pc:grpChg chg="add mod">
          <ac:chgData name="ALBA MIRIAM GOMEZ ARANGO" userId="2c886e72-7724-40c0-a1dc-5711b70225d6" providerId="ADAL" clId="{82BEB6FE-CF33-407F-A151-E3E44D8D8F48}" dt="2022-12-03T11:08:57.250" v="1273"/>
          <ac:grpSpMkLst>
            <pc:docMk/>
            <pc:sldMk cId="186058328" sldId="272"/>
            <ac:grpSpMk id="10" creationId="{511DCC6B-491B-660C-715D-456931767E6F}"/>
          </ac:grpSpMkLst>
        </pc:grpChg>
        <pc:picChg chg="mod">
          <ac:chgData name="ALBA MIRIAM GOMEZ ARANGO" userId="2c886e72-7724-40c0-a1dc-5711b70225d6" providerId="ADAL" clId="{82BEB6FE-CF33-407F-A151-E3E44D8D8F48}" dt="2022-12-03T11:38:02.023" v="1898" actId="1076"/>
          <ac:picMkLst>
            <pc:docMk/>
            <pc:sldMk cId="186058328" sldId="272"/>
            <ac:picMk id="3" creationId="{88B696C8-4A6E-A947-3A4B-F96FB851CD17}"/>
          </ac:picMkLst>
        </pc:picChg>
      </pc:sldChg>
      <pc:sldChg chg="addSp delSp modSp mod">
        <pc:chgData name="ALBA MIRIAM GOMEZ ARANGO" userId="2c886e72-7724-40c0-a1dc-5711b70225d6" providerId="ADAL" clId="{82BEB6FE-CF33-407F-A151-E3E44D8D8F48}" dt="2022-12-03T11:06:52.223" v="1149" actId="20577"/>
        <pc:sldMkLst>
          <pc:docMk/>
          <pc:sldMk cId="1506653050" sldId="273"/>
        </pc:sldMkLst>
        <pc:spChg chg="del">
          <ac:chgData name="ALBA MIRIAM GOMEZ ARANGO" userId="2c886e72-7724-40c0-a1dc-5711b70225d6" providerId="ADAL" clId="{82BEB6FE-CF33-407F-A151-E3E44D8D8F48}" dt="2022-12-03T11:06:26.678" v="1132" actId="478"/>
          <ac:spMkLst>
            <pc:docMk/>
            <pc:sldMk cId="1506653050" sldId="273"/>
            <ac:spMk id="2" creationId="{E32791EE-5452-EC3B-2300-A8BF2806982E}"/>
          </ac:spMkLst>
        </pc:spChg>
        <pc:spChg chg="del">
          <ac:chgData name="ALBA MIRIAM GOMEZ ARANGO" userId="2c886e72-7724-40c0-a1dc-5711b70225d6" providerId="ADAL" clId="{82BEB6FE-CF33-407F-A151-E3E44D8D8F48}" dt="2022-12-03T11:06:26.678" v="1132" actId="478"/>
          <ac:spMkLst>
            <pc:docMk/>
            <pc:sldMk cId="1506653050" sldId="273"/>
            <ac:spMk id="3" creationId="{D79DD1B8-59F3-F1DB-9CF0-3BA2253A05EC}"/>
          </ac:spMkLst>
        </pc:spChg>
        <pc:spChg chg="add mod">
          <ac:chgData name="ALBA MIRIAM GOMEZ ARANGO" userId="2c886e72-7724-40c0-a1dc-5711b70225d6" providerId="ADAL" clId="{82BEB6FE-CF33-407F-A151-E3E44D8D8F48}" dt="2022-12-03T11:06:27.453" v="1133"/>
          <ac:spMkLst>
            <pc:docMk/>
            <pc:sldMk cId="1506653050" sldId="273"/>
            <ac:spMk id="4" creationId="{516A8C35-C922-3696-03EB-6E994FF8CA97}"/>
          </ac:spMkLst>
        </pc:spChg>
        <pc:spChg chg="mod">
          <ac:chgData name="ALBA MIRIAM GOMEZ ARANGO" userId="2c886e72-7724-40c0-a1dc-5711b70225d6" providerId="ADAL" clId="{82BEB6FE-CF33-407F-A151-E3E44D8D8F48}" dt="2022-12-03T11:06:27.453" v="1133"/>
          <ac:spMkLst>
            <pc:docMk/>
            <pc:sldMk cId="1506653050" sldId="273"/>
            <ac:spMk id="6" creationId="{5B77A8B6-441A-84E3-875D-3030E6D3F10F}"/>
          </ac:spMkLst>
        </pc:spChg>
        <pc:spChg chg="mod">
          <ac:chgData name="ALBA MIRIAM GOMEZ ARANGO" userId="2c886e72-7724-40c0-a1dc-5711b70225d6" providerId="ADAL" clId="{82BEB6FE-CF33-407F-A151-E3E44D8D8F48}" dt="2022-12-03T11:06:52.223" v="1149" actId="20577"/>
          <ac:spMkLst>
            <pc:docMk/>
            <pc:sldMk cId="1506653050" sldId="273"/>
            <ac:spMk id="7" creationId="{057E28E5-A82A-6030-1963-0990E2CCEFE6}"/>
          </ac:spMkLst>
        </pc:spChg>
        <pc:spChg chg="mod">
          <ac:chgData name="ALBA MIRIAM GOMEZ ARANGO" userId="2c886e72-7724-40c0-a1dc-5711b70225d6" providerId="ADAL" clId="{82BEB6FE-CF33-407F-A151-E3E44D8D8F48}" dt="2022-12-03T11:06:46.496" v="1139" actId="1076"/>
          <ac:spMkLst>
            <pc:docMk/>
            <pc:sldMk cId="1506653050" sldId="273"/>
            <ac:spMk id="10" creationId="{707F0599-6825-2020-2DAB-AA5686F4F09F}"/>
          </ac:spMkLst>
        </pc:spChg>
        <pc:grpChg chg="add mod">
          <ac:chgData name="ALBA MIRIAM GOMEZ ARANGO" userId="2c886e72-7724-40c0-a1dc-5711b70225d6" providerId="ADAL" clId="{82BEB6FE-CF33-407F-A151-E3E44D8D8F48}" dt="2022-12-03T11:06:27.453" v="1133"/>
          <ac:grpSpMkLst>
            <pc:docMk/>
            <pc:sldMk cId="1506653050" sldId="273"/>
            <ac:grpSpMk id="5" creationId="{3FE7D3F1-CB4D-B34C-953B-36BD115D2A7B}"/>
          </ac:grpSpMkLst>
        </pc:grpChg>
        <pc:graphicFrameChg chg="mod">
          <ac:chgData name="ALBA MIRIAM GOMEZ ARANGO" userId="2c886e72-7724-40c0-a1dc-5711b70225d6" providerId="ADAL" clId="{82BEB6FE-CF33-407F-A151-E3E44D8D8F48}" dt="2022-12-03T11:06:43.077" v="1138" actId="1076"/>
          <ac:graphicFrameMkLst>
            <pc:docMk/>
            <pc:sldMk cId="1506653050" sldId="273"/>
            <ac:graphicFrameMk id="13" creationId="{ECBBC580-C53F-1F8D-A57B-FAB22CB34C24}"/>
          </ac:graphicFrameMkLst>
        </pc:graphicFrameChg>
        <pc:graphicFrameChg chg="mod">
          <ac:chgData name="ALBA MIRIAM GOMEZ ARANGO" userId="2c886e72-7724-40c0-a1dc-5711b70225d6" providerId="ADAL" clId="{82BEB6FE-CF33-407F-A151-E3E44D8D8F48}" dt="2022-12-03T11:04:54.184" v="1120" actId="1076"/>
          <ac:graphicFrameMkLst>
            <pc:docMk/>
            <pc:sldMk cId="1506653050" sldId="273"/>
            <ac:graphicFrameMk id="20" creationId="{A5B6C867-8AA0-9AAB-7FAF-7B2F2113012A}"/>
          </ac:graphicFrameMkLst>
        </pc:graphicFrameChg>
      </pc:sldChg>
      <pc:sldChg chg="addSp delSp modSp mod">
        <pc:chgData name="ALBA MIRIAM GOMEZ ARANGO" userId="2c886e72-7724-40c0-a1dc-5711b70225d6" providerId="ADAL" clId="{82BEB6FE-CF33-407F-A151-E3E44D8D8F48}" dt="2022-12-03T11:07:48.967" v="1214" actId="207"/>
        <pc:sldMkLst>
          <pc:docMk/>
          <pc:sldMk cId="920385317" sldId="274"/>
        </pc:sldMkLst>
        <pc:spChg chg="add mod">
          <ac:chgData name="ALBA MIRIAM GOMEZ ARANGO" userId="2c886e72-7724-40c0-a1dc-5711b70225d6" providerId="ADAL" clId="{82BEB6FE-CF33-407F-A151-E3E44D8D8F48}" dt="2022-12-03T11:07:10.548" v="1152"/>
          <ac:spMkLst>
            <pc:docMk/>
            <pc:sldMk cId="920385317" sldId="274"/>
            <ac:spMk id="2" creationId="{2628E05A-8471-D754-7172-84037F1CDD14}"/>
          </ac:spMkLst>
        </pc:spChg>
        <pc:spChg chg="mod">
          <ac:chgData name="ALBA MIRIAM GOMEZ ARANGO" userId="2c886e72-7724-40c0-a1dc-5711b70225d6" providerId="ADAL" clId="{82BEB6FE-CF33-407F-A151-E3E44D8D8F48}" dt="2022-12-03T11:07:48.967" v="1214" actId="207"/>
          <ac:spMkLst>
            <pc:docMk/>
            <pc:sldMk cId="920385317" sldId="274"/>
            <ac:spMk id="4" creationId="{1B72E2E9-7275-690D-FD8A-9A6173EEDF05}"/>
          </ac:spMkLst>
        </pc:spChg>
        <pc:spChg chg="del">
          <ac:chgData name="ALBA MIRIAM GOMEZ ARANGO" userId="2c886e72-7724-40c0-a1dc-5711b70225d6" providerId="ADAL" clId="{82BEB6FE-CF33-407F-A151-E3E44D8D8F48}" dt="2022-12-03T11:07:09.684" v="1151" actId="478"/>
          <ac:spMkLst>
            <pc:docMk/>
            <pc:sldMk cId="920385317" sldId="274"/>
            <ac:spMk id="5" creationId="{70F23F24-12CA-3495-A876-3A814031E6A1}"/>
          </ac:spMkLst>
        </pc:spChg>
        <pc:spChg chg="del mod">
          <ac:chgData name="ALBA MIRIAM GOMEZ ARANGO" userId="2c886e72-7724-40c0-a1dc-5711b70225d6" providerId="ADAL" clId="{82BEB6FE-CF33-407F-A151-E3E44D8D8F48}" dt="2022-12-03T11:07:09.684" v="1151" actId="478"/>
          <ac:spMkLst>
            <pc:docMk/>
            <pc:sldMk cId="920385317" sldId="274"/>
            <ac:spMk id="7" creationId="{D7DA660A-3D29-7BFB-D023-6983850448F9}"/>
          </ac:spMkLst>
        </pc:spChg>
        <pc:spChg chg="mod">
          <ac:chgData name="ALBA MIRIAM GOMEZ ARANGO" userId="2c886e72-7724-40c0-a1dc-5711b70225d6" providerId="ADAL" clId="{82BEB6FE-CF33-407F-A151-E3E44D8D8F48}" dt="2022-12-03T11:07:10.548" v="1152"/>
          <ac:spMkLst>
            <pc:docMk/>
            <pc:sldMk cId="920385317" sldId="274"/>
            <ac:spMk id="8" creationId="{21CB33FE-6984-AEFB-C051-31940FB49AB2}"/>
          </ac:spMkLst>
        </pc:spChg>
        <pc:spChg chg="mod">
          <ac:chgData name="ALBA MIRIAM GOMEZ ARANGO" userId="2c886e72-7724-40c0-a1dc-5711b70225d6" providerId="ADAL" clId="{82BEB6FE-CF33-407F-A151-E3E44D8D8F48}" dt="2022-12-03T11:07:42.885" v="1213" actId="1076"/>
          <ac:spMkLst>
            <pc:docMk/>
            <pc:sldMk cId="920385317" sldId="274"/>
            <ac:spMk id="9" creationId="{DE18A67D-752A-D028-FC28-6FE686ECAEC1}"/>
          </ac:spMkLst>
        </pc:spChg>
        <pc:spChg chg="mod">
          <ac:chgData name="ALBA MIRIAM GOMEZ ARANGO" userId="2c886e72-7724-40c0-a1dc-5711b70225d6" providerId="ADAL" clId="{82BEB6FE-CF33-407F-A151-E3E44D8D8F48}" dt="2022-12-03T11:07:10.548" v="1152"/>
          <ac:spMkLst>
            <pc:docMk/>
            <pc:sldMk cId="920385317" sldId="274"/>
            <ac:spMk id="10" creationId="{0A36BC1A-183E-4884-ABE5-C03D8658CCD6}"/>
          </ac:spMkLst>
        </pc:spChg>
        <pc:grpChg chg="add mod">
          <ac:chgData name="ALBA MIRIAM GOMEZ ARANGO" userId="2c886e72-7724-40c0-a1dc-5711b70225d6" providerId="ADAL" clId="{82BEB6FE-CF33-407F-A151-E3E44D8D8F48}" dt="2022-12-03T11:07:10.548" v="1152"/>
          <ac:grpSpMkLst>
            <pc:docMk/>
            <pc:sldMk cId="920385317" sldId="274"/>
            <ac:grpSpMk id="6" creationId="{B0221889-B3A2-907F-428E-9461B03AA252}"/>
          </ac:grpSpMkLst>
        </pc:grpChg>
        <pc:graphicFrameChg chg="mod">
          <ac:chgData name="ALBA MIRIAM GOMEZ ARANGO" userId="2c886e72-7724-40c0-a1dc-5711b70225d6" providerId="ADAL" clId="{82BEB6FE-CF33-407F-A151-E3E44D8D8F48}" dt="2022-12-03T11:07:42.885" v="1213" actId="1076"/>
          <ac:graphicFrameMkLst>
            <pc:docMk/>
            <pc:sldMk cId="920385317" sldId="274"/>
            <ac:graphicFrameMk id="3" creationId="{868C01E4-9457-618E-229B-B8C74F1B2358}"/>
          </ac:graphicFrameMkLst>
        </pc:graphicFrameChg>
      </pc:sldChg>
      <pc:sldChg chg="modSp mod">
        <pc:chgData name="ALBA MIRIAM GOMEZ ARANGO" userId="2c886e72-7724-40c0-a1dc-5711b70225d6" providerId="ADAL" clId="{82BEB6FE-CF33-407F-A151-E3E44D8D8F48}" dt="2022-12-03T02:23:46.209" v="102" actId="14100"/>
        <pc:sldMkLst>
          <pc:docMk/>
          <pc:sldMk cId="2709288820" sldId="275"/>
        </pc:sldMkLst>
        <pc:spChg chg="mod">
          <ac:chgData name="ALBA MIRIAM GOMEZ ARANGO" userId="2c886e72-7724-40c0-a1dc-5711b70225d6" providerId="ADAL" clId="{82BEB6FE-CF33-407F-A151-E3E44D8D8F48}" dt="2022-12-03T02:22:58.226" v="94" actId="207"/>
          <ac:spMkLst>
            <pc:docMk/>
            <pc:sldMk cId="2709288820" sldId="275"/>
            <ac:spMk id="2" creationId="{2481A2C3-ADAF-B1CD-FE6E-06B5FA68FFAF}"/>
          </ac:spMkLst>
        </pc:spChg>
        <pc:graphicFrameChg chg="mod modGraphic">
          <ac:chgData name="ALBA MIRIAM GOMEZ ARANGO" userId="2c886e72-7724-40c0-a1dc-5711b70225d6" providerId="ADAL" clId="{82BEB6FE-CF33-407F-A151-E3E44D8D8F48}" dt="2022-12-03T02:23:46.209" v="102" actId="14100"/>
          <ac:graphicFrameMkLst>
            <pc:docMk/>
            <pc:sldMk cId="2709288820" sldId="275"/>
            <ac:graphicFrameMk id="3" creationId="{D5354E9C-0B98-8683-DD2F-60A5DD306C35}"/>
          </ac:graphicFrameMkLst>
        </pc:graphicFrameChg>
      </pc:sldChg>
      <pc:sldChg chg="addSp delSp modSp mod">
        <pc:chgData name="ALBA MIRIAM GOMEZ ARANGO" userId="2c886e72-7724-40c0-a1dc-5711b70225d6" providerId="ADAL" clId="{82BEB6FE-CF33-407F-A151-E3E44D8D8F48}" dt="2022-12-03T11:33:56.788" v="1791" actId="693"/>
        <pc:sldMkLst>
          <pc:docMk/>
          <pc:sldMk cId="345363143" sldId="276"/>
        </pc:sldMkLst>
        <pc:spChg chg="mod">
          <ac:chgData name="ALBA MIRIAM GOMEZ ARANGO" userId="2c886e72-7724-40c0-a1dc-5711b70225d6" providerId="ADAL" clId="{82BEB6FE-CF33-407F-A151-E3E44D8D8F48}" dt="2022-12-03T10:58:01.246" v="1049"/>
          <ac:spMkLst>
            <pc:docMk/>
            <pc:sldMk cId="345363143" sldId="276"/>
            <ac:spMk id="4" creationId="{6D406A8F-CA90-1B76-3468-5D301AFA1710}"/>
          </ac:spMkLst>
        </pc:spChg>
        <pc:spChg chg="del">
          <ac:chgData name="ALBA MIRIAM GOMEZ ARANGO" userId="2c886e72-7724-40c0-a1dc-5711b70225d6" providerId="ADAL" clId="{82BEB6FE-CF33-407F-A151-E3E44D8D8F48}" dt="2022-12-03T10:58:00.534" v="1048" actId="478"/>
          <ac:spMkLst>
            <pc:docMk/>
            <pc:sldMk cId="345363143" sldId="276"/>
            <ac:spMk id="5" creationId="{866047F1-F9EE-E8C8-5207-747611A5428B}"/>
          </ac:spMkLst>
        </pc:spChg>
        <pc:spChg chg="mod">
          <ac:chgData name="ALBA MIRIAM GOMEZ ARANGO" userId="2c886e72-7724-40c0-a1dc-5711b70225d6" providerId="ADAL" clId="{82BEB6FE-CF33-407F-A151-E3E44D8D8F48}" dt="2022-12-03T10:58:01.246" v="1049"/>
          <ac:spMkLst>
            <pc:docMk/>
            <pc:sldMk cId="345363143" sldId="276"/>
            <ac:spMk id="7" creationId="{95229663-EE39-B4B2-A64E-84944783B6DA}"/>
          </ac:spMkLst>
        </pc:spChg>
        <pc:spChg chg="del">
          <ac:chgData name="ALBA MIRIAM GOMEZ ARANGO" userId="2c886e72-7724-40c0-a1dc-5711b70225d6" providerId="ADAL" clId="{82BEB6FE-CF33-407F-A151-E3E44D8D8F48}" dt="2022-12-03T10:58:00.534" v="1048" actId="478"/>
          <ac:spMkLst>
            <pc:docMk/>
            <pc:sldMk cId="345363143" sldId="276"/>
            <ac:spMk id="8" creationId="{51E6348E-DB52-5FBC-222C-39E9EC8A0CFA}"/>
          </ac:spMkLst>
        </pc:spChg>
        <pc:spChg chg="add del mod">
          <ac:chgData name="ALBA MIRIAM GOMEZ ARANGO" userId="2c886e72-7724-40c0-a1dc-5711b70225d6" providerId="ADAL" clId="{82BEB6FE-CF33-407F-A151-E3E44D8D8F48}" dt="2022-12-03T11:31:17.962" v="1772" actId="478"/>
          <ac:spMkLst>
            <pc:docMk/>
            <pc:sldMk cId="345363143" sldId="276"/>
            <ac:spMk id="9" creationId="{4739FC42-FC73-40EA-CE52-3F5102C30FDF}"/>
          </ac:spMkLst>
        </pc:spChg>
        <pc:spChg chg="add mod">
          <ac:chgData name="ALBA MIRIAM GOMEZ ARANGO" userId="2c886e72-7724-40c0-a1dc-5711b70225d6" providerId="ADAL" clId="{82BEB6FE-CF33-407F-A151-E3E44D8D8F48}" dt="2022-12-03T11:33:40.131" v="1789" actId="1076"/>
          <ac:spMkLst>
            <pc:docMk/>
            <pc:sldMk cId="345363143" sldId="276"/>
            <ac:spMk id="10" creationId="{C58EFC90-D1E5-E0E1-8A77-219D2886E61E}"/>
          </ac:spMkLst>
        </pc:spChg>
        <pc:spChg chg="add mod">
          <ac:chgData name="ALBA MIRIAM GOMEZ ARANGO" userId="2c886e72-7724-40c0-a1dc-5711b70225d6" providerId="ADAL" clId="{82BEB6FE-CF33-407F-A151-E3E44D8D8F48}" dt="2022-12-03T11:33:38.312" v="1788" actId="1076"/>
          <ac:spMkLst>
            <pc:docMk/>
            <pc:sldMk cId="345363143" sldId="276"/>
            <ac:spMk id="11" creationId="{E7E0260B-F783-1398-7739-D29B68B7DF46}"/>
          </ac:spMkLst>
        </pc:spChg>
        <pc:spChg chg="add mod">
          <ac:chgData name="ALBA MIRIAM GOMEZ ARANGO" userId="2c886e72-7724-40c0-a1dc-5711b70225d6" providerId="ADAL" clId="{82BEB6FE-CF33-407F-A151-E3E44D8D8F48}" dt="2022-12-03T11:33:56.788" v="1791" actId="693"/>
          <ac:spMkLst>
            <pc:docMk/>
            <pc:sldMk cId="345363143" sldId="276"/>
            <ac:spMk id="12" creationId="{6CD95065-0B2F-A897-4795-13CDA356E4ED}"/>
          </ac:spMkLst>
        </pc:spChg>
        <pc:spChg chg="add mod">
          <ac:chgData name="ALBA MIRIAM GOMEZ ARANGO" userId="2c886e72-7724-40c0-a1dc-5711b70225d6" providerId="ADAL" clId="{82BEB6FE-CF33-407F-A151-E3E44D8D8F48}" dt="2022-12-03T11:33:56.788" v="1791" actId="693"/>
          <ac:spMkLst>
            <pc:docMk/>
            <pc:sldMk cId="345363143" sldId="276"/>
            <ac:spMk id="13" creationId="{4820E73B-04E4-50E5-BEDB-4029ACCC0036}"/>
          </ac:spMkLst>
        </pc:spChg>
        <pc:grpChg chg="add mod">
          <ac:chgData name="ALBA MIRIAM GOMEZ ARANGO" userId="2c886e72-7724-40c0-a1dc-5711b70225d6" providerId="ADAL" clId="{82BEB6FE-CF33-407F-A151-E3E44D8D8F48}" dt="2022-12-03T10:58:01.246" v="1049"/>
          <ac:grpSpMkLst>
            <pc:docMk/>
            <pc:sldMk cId="345363143" sldId="276"/>
            <ac:grpSpMk id="3" creationId="{301DD885-B85C-DA70-0735-C0AB2C603816}"/>
          </ac:grpSpMkLst>
        </pc:grpChg>
        <pc:picChg chg="del mod">
          <ac:chgData name="ALBA MIRIAM GOMEZ ARANGO" userId="2c886e72-7724-40c0-a1dc-5711b70225d6" providerId="ADAL" clId="{82BEB6FE-CF33-407F-A151-E3E44D8D8F48}" dt="2022-12-03T11:30:03.461" v="1761" actId="478"/>
          <ac:picMkLst>
            <pc:docMk/>
            <pc:sldMk cId="345363143" sldId="276"/>
            <ac:picMk id="6" creationId="{BCB25C74-3E74-2BE7-E8A1-DBB8F4713D9D}"/>
          </ac:picMkLst>
        </pc:picChg>
        <pc:picChg chg="add mod">
          <ac:chgData name="ALBA MIRIAM GOMEZ ARANGO" userId="2c886e72-7724-40c0-a1dc-5711b70225d6" providerId="ADAL" clId="{82BEB6FE-CF33-407F-A151-E3E44D8D8F48}" dt="2022-12-03T11:30:57.219" v="1769" actId="732"/>
          <ac:picMkLst>
            <pc:docMk/>
            <pc:sldMk cId="345363143" sldId="276"/>
            <ac:picMk id="2050" creationId="{4256EC25-06FE-98D8-545B-ED121087C5B1}"/>
          </ac:picMkLst>
        </pc:picChg>
      </pc:sldChg>
      <pc:sldChg chg="modSp mod">
        <pc:chgData name="ALBA MIRIAM GOMEZ ARANGO" userId="2c886e72-7724-40c0-a1dc-5711b70225d6" providerId="ADAL" clId="{82BEB6FE-CF33-407F-A151-E3E44D8D8F48}" dt="2022-12-03T02:22:04.120" v="89" actId="14100"/>
        <pc:sldMkLst>
          <pc:docMk/>
          <pc:sldMk cId="2336233563" sldId="278"/>
        </pc:sldMkLst>
        <pc:spChg chg="mod">
          <ac:chgData name="ALBA MIRIAM GOMEZ ARANGO" userId="2c886e72-7724-40c0-a1dc-5711b70225d6" providerId="ADAL" clId="{82BEB6FE-CF33-407F-A151-E3E44D8D8F48}" dt="2022-12-03T02:22:04.120" v="89" actId="14100"/>
          <ac:spMkLst>
            <pc:docMk/>
            <pc:sldMk cId="2336233563" sldId="278"/>
            <ac:spMk id="3" creationId="{99607E6E-93B9-BBFE-36F9-2FA7AC008188}"/>
          </ac:spMkLst>
        </pc:spChg>
      </pc:sldChg>
      <pc:sldChg chg="addSp delSp modSp mod">
        <pc:chgData name="ALBA MIRIAM GOMEZ ARANGO" userId="2c886e72-7724-40c0-a1dc-5711b70225d6" providerId="ADAL" clId="{82BEB6FE-CF33-407F-A151-E3E44D8D8F48}" dt="2022-12-03T11:27:14.776" v="1732" actId="1076"/>
        <pc:sldMkLst>
          <pc:docMk/>
          <pc:sldMk cId="1029196033" sldId="279"/>
        </pc:sldMkLst>
        <pc:spChg chg="mod">
          <ac:chgData name="ALBA MIRIAM GOMEZ ARANGO" userId="2c886e72-7724-40c0-a1dc-5711b70225d6" providerId="ADAL" clId="{82BEB6FE-CF33-407F-A151-E3E44D8D8F48}" dt="2022-12-03T10:58:22.108" v="1053" actId="1076"/>
          <ac:spMkLst>
            <pc:docMk/>
            <pc:sldMk cId="1029196033" sldId="279"/>
            <ac:spMk id="2" creationId="{E023AA32-20C3-DCB4-EE80-39D8B14A9DD3}"/>
          </ac:spMkLst>
        </pc:spChg>
        <pc:spChg chg="del">
          <ac:chgData name="ALBA MIRIAM GOMEZ ARANGO" userId="2c886e72-7724-40c0-a1dc-5711b70225d6" providerId="ADAL" clId="{82BEB6FE-CF33-407F-A151-E3E44D8D8F48}" dt="2022-12-03T10:58:17.242" v="1052" actId="478"/>
          <ac:spMkLst>
            <pc:docMk/>
            <pc:sldMk cId="1029196033" sldId="279"/>
            <ac:spMk id="3" creationId="{5B496FA5-5D2D-F3FD-B00C-F9DF3B90E6EE}"/>
          </ac:spMkLst>
        </pc:spChg>
        <pc:spChg chg="mod">
          <ac:chgData name="ALBA MIRIAM GOMEZ ARANGO" userId="2c886e72-7724-40c0-a1dc-5711b70225d6" providerId="ADAL" clId="{82BEB6FE-CF33-407F-A151-E3E44D8D8F48}" dt="2022-12-03T10:58:23.315" v="1054"/>
          <ac:spMkLst>
            <pc:docMk/>
            <pc:sldMk cId="1029196033" sldId="279"/>
            <ac:spMk id="5" creationId="{129028A1-FD44-1CB6-E475-1AC4D1528416}"/>
          </ac:spMkLst>
        </pc:spChg>
        <pc:spChg chg="mod">
          <ac:chgData name="ALBA MIRIAM GOMEZ ARANGO" userId="2c886e72-7724-40c0-a1dc-5711b70225d6" providerId="ADAL" clId="{82BEB6FE-CF33-407F-A151-E3E44D8D8F48}" dt="2022-12-03T10:58:23.315" v="1054"/>
          <ac:spMkLst>
            <pc:docMk/>
            <pc:sldMk cId="1029196033" sldId="279"/>
            <ac:spMk id="6" creationId="{160D004E-D350-B016-0CD1-04DF5C0D1318}"/>
          </ac:spMkLst>
        </pc:spChg>
        <pc:spChg chg="add del mod">
          <ac:chgData name="ALBA MIRIAM GOMEZ ARANGO" userId="2c886e72-7724-40c0-a1dc-5711b70225d6" providerId="ADAL" clId="{82BEB6FE-CF33-407F-A151-E3E44D8D8F48}" dt="2022-12-03T11:27:04.023" v="1728" actId="21"/>
          <ac:spMkLst>
            <pc:docMk/>
            <pc:sldMk cId="1029196033" sldId="279"/>
            <ac:spMk id="9" creationId="{85C49398-88E0-4122-21AD-24E56B04D74B}"/>
          </ac:spMkLst>
        </pc:spChg>
        <pc:spChg chg="add del mod">
          <ac:chgData name="ALBA MIRIAM GOMEZ ARANGO" userId="2c886e72-7724-40c0-a1dc-5711b70225d6" providerId="ADAL" clId="{82BEB6FE-CF33-407F-A151-E3E44D8D8F48}" dt="2022-12-03T11:27:04.023" v="1728" actId="21"/>
          <ac:spMkLst>
            <pc:docMk/>
            <pc:sldMk cId="1029196033" sldId="279"/>
            <ac:spMk id="11" creationId="{B1A7BDE2-05CE-8F28-A6CB-53F4200CADD4}"/>
          </ac:spMkLst>
        </pc:spChg>
        <pc:spChg chg="del">
          <ac:chgData name="ALBA MIRIAM GOMEZ ARANGO" userId="2c886e72-7724-40c0-a1dc-5711b70225d6" providerId="ADAL" clId="{82BEB6FE-CF33-407F-A151-E3E44D8D8F48}" dt="2022-12-03T10:58:14.624" v="1051" actId="478"/>
          <ac:spMkLst>
            <pc:docMk/>
            <pc:sldMk cId="1029196033" sldId="279"/>
            <ac:spMk id="280" creationId="{00000000-0000-0000-0000-000000000000}"/>
          </ac:spMkLst>
        </pc:spChg>
        <pc:spChg chg="del">
          <ac:chgData name="ALBA MIRIAM GOMEZ ARANGO" userId="2c886e72-7724-40c0-a1dc-5711b70225d6" providerId="ADAL" clId="{82BEB6FE-CF33-407F-A151-E3E44D8D8F48}" dt="2022-12-03T10:58:14.624" v="1051" actId="478"/>
          <ac:spMkLst>
            <pc:docMk/>
            <pc:sldMk cId="1029196033" sldId="279"/>
            <ac:spMk id="281" creationId="{00000000-0000-0000-0000-000000000000}"/>
          </ac:spMkLst>
        </pc:spChg>
        <pc:grpChg chg="add mod">
          <ac:chgData name="ALBA MIRIAM GOMEZ ARANGO" userId="2c886e72-7724-40c0-a1dc-5711b70225d6" providerId="ADAL" clId="{82BEB6FE-CF33-407F-A151-E3E44D8D8F48}" dt="2022-12-03T10:58:23.315" v="1054"/>
          <ac:grpSpMkLst>
            <pc:docMk/>
            <pc:sldMk cId="1029196033" sldId="279"/>
            <ac:grpSpMk id="4" creationId="{7ACCEA67-480B-C7FE-42C1-23FDB9CD32F4}"/>
          </ac:grpSpMkLst>
        </pc:grpChg>
        <pc:picChg chg="mod">
          <ac:chgData name="ALBA MIRIAM GOMEZ ARANGO" userId="2c886e72-7724-40c0-a1dc-5711b70225d6" providerId="ADAL" clId="{82BEB6FE-CF33-407F-A151-E3E44D8D8F48}" dt="2022-12-03T11:27:14.776" v="1732" actId="1076"/>
          <ac:picMkLst>
            <pc:docMk/>
            <pc:sldMk cId="1029196033" sldId="279"/>
            <ac:picMk id="7" creationId="{089A1B3F-37E3-5507-5AB1-8D862BE224B0}"/>
          </ac:picMkLst>
        </pc:picChg>
        <pc:picChg chg="mod">
          <ac:chgData name="ALBA MIRIAM GOMEZ ARANGO" userId="2c886e72-7724-40c0-a1dc-5711b70225d6" providerId="ADAL" clId="{82BEB6FE-CF33-407F-A151-E3E44D8D8F48}" dt="2022-12-03T11:27:12.671" v="1731" actId="1076"/>
          <ac:picMkLst>
            <pc:docMk/>
            <pc:sldMk cId="1029196033" sldId="279"/>
            <ac:picMk id="8" creationId="{1EBBF7AB-FBE3-3E96-5A16-C3321FA66370}"/>
          </ac:picMkLst>
        </pc:picChg>
      </pc:sldChg>
      <pc:sldChg chg="addSp delSp modSp mod">
        <pc:chgData name="ALBA MIRIAM GOMEZ ARANGO" userId="2c886e72-7724-40c0-a1dc-5711b70225d6" providerId="ADAL" clId="{82BEB6FE-CF33-407F-A151-E3E44D8D8F48}" dt="2022-12-03T02:23:24.044" v="96" actId="14734"/>
        <pc:sldMkLst>
          <pc:docMk/>
          <pc:sldMk cId="3672074462" sldId="288"/>
        </pc:sldMkLst>
        <pc:spChg chg="mod">
          <ac:chgData name="ALBA MIRIAM GOMEZ ARANGO" userId="2c886e72-7724-40c0-a1dc-5711b70225d6" providerId="ADAL" clId="{82BEB6FE-CF33-407F-A151-E3E44D8D8F48}" dt="2022-12-03T02:21:24.329" v="84" actId="1076"/>
          <ac:spMkLst>
            <pc:docMk/>
            <pc:sldMk cId="3672074462" sldId="288"/>
            <ac:spMk id="2" creationId="{2481A2C3-ADAF-B1CD-FE6E-06B5FA68FFAF}"/>
          </ac:spMkLst>
        </pc:spChg>
        <pc:spChg chg="add del mod">
          <ac:chgData name="ALBA MIRIAM GOMEZ ARANGO" userId="2c886e72-7724-40c0-a1dc-5711b70225d6" providerId="ADAL" clId="{82BEB6FE-CF33-407F-A151-E3E44D8D8F48}" dt="2022-12-03T02:14:37.437" v="17" actId="478"/>
          <ac:spMkLst>
            <pc:docMk/>
            <pc:sldMk cId="3672074462" sldId="288"/>
            <ac:spMk id="5" creationId="{601E1A20-E70E-0AC1-71D7-28590E94DD36}"/>
          </ac:spMkLst>
        </pc:spChg>
        <pc:spChg chg="add del mod">
          <ac:chgData name="ALBA MIRIAM GOMEZ ARANGO" userId="2c886e72-7724-40c0-a1dc-5711b70225d6" providerId="ADAL" clId="{82BEB6FE-CF33-407F-A151-E3E44D8D8F48}" dt="2022-12-03T02:15:55.190" v="26" actId="478"/>
          <ac:spMkLst>
            <pc:docMk/>
            <pc:sldMk cId="3672074462" sldId="288"/>
            <ac:spMk id="7" creationId="{514C7FD1-3852-1CE6-1904-A00343666D6B}"/>
          </ac:spMkLst>
        </pc:spChg>
        <pc:graphicFrameChg chg="mod modGraphic">
          <ac:chgData name="ALBA MIRIAM GOMEZ ARANGO" userId="2c886e72-7724-40c0-a1dc-5711b70225d6" providerId="ADAL" clId="{82BEB6FE-CF33-407F-A151-E3E44D8D8F48}" dt="2022-12-03T02:23:24.044" v="96" actId="14734"/>
          <ac:graphicFrameMkLst>
            <pc:docMk/>
            <pc:sldMk cId="3672074462" sldId="288"/>
            <ac:graphicFrameMk id="3" creationId="{D5354E9C-0B98-8683-DD2F-60A5DD306C35}"/>
          </ac:graphicFrameMkLst>
        </pc:graphicFrameChg>
      </pc:sldChg>
      <pc:sldChg chg="modSp mod">
        <pc:chgData name="ALBA MIRIAM GOMEZ ARANGO" userId="2c886e72-7724-40c0-a1dc-5711b70225d6" providerId="ADAL" clId="{82BEB6FE-CF33-407F-A151-E3E44D8D8F48}" dt="2022-12-03T11:39:42.902" v="1915" actId="1076"/>
        <pc:sldMkLst>
          <pc:docMk/>
          <pc:sldMk cId="2526104487" sldId="291"/>
        </pc:sldMkLst>
        <pc:spChg chg="mod">
          <ac:chgData name="ALBA MIRIAM GOMEZ ARANGO" userId="2c886e72-7724-40c0-a1dc-5711b70225d6" providerId="ADAL" clId="{82BEB6FE-CF33-407F-A151-E3E44D8D8F48}" dt="2022-12-03T11:39:30.803" v="1912" actId="2711"/>
          <ac:spMkLst>
            <pc:docMk/>
            <pc:sldMk cId="2526104487" sldId="291"/>
            <ac:spMk id="2" creationId="{70C0934E-D38B-94AB-36D7-2E348914C4CC}"/>
          </ac:spMkLst>
        </pc:spChg>
        <pc:spChg chg="mod">
          <ac:chgData name="ALBA MIRIAM GOMEZ ARANGO" userId="2c886e72-7724-40c0-a1dc-5711b70225d6" providerId="ADAL" clId="{82BEB6FE-CF33-407F-A151-E3E44D8D8F48}" dt="2022-12-03T11:39:42.902" v="1915" actId="1076"/>
          <ac:spMkLst>
            <pc:docMk/>
            <pc:sldMk cId="2526104487" sldId="291"/>
            <ac:spMk id="4" creationId="{FD9A7752-BA57-DF65-6784-C9D412F9C66C}"/>
          </ac:spMkLst>
        </pc:spChg>
      </pc:sldChg>
      <pc:sldChg chg="addSp delSp modSp mod">
        <pc:chgData name="ALBA MIRIAM GOMEZ ARANGO" userId="2c886e72-7724-40c0-a1dc-5711b70225d6" providerId="ADAL" clId="{82BEB6FE-CF33-407F-A151-E3E44D8D8F48}" dt="2022-12-03T11:06:21.697" v="1131" actId="1076"/>
        <pc:sldMkLst>
          <pc:docMk/>
          <pc:sldMk cId="9180566" sldId="294"/>
        </pc:sldMkLst>
        <pc:spChg chg="mod">
          <ac:chgData name="ALBA MIRIAM GOMEZ ARANGO" userId="2c886e72-7724-40c0-a1dc-5711b70225d6" providerId="ADAL" clId="{82BEB6FE-CF33-407F-A151-E3E44D8D8F48}" dt="2022-12-03T11:06:21.697" v="1131" actId="1076"/>
          <ac:spMkLst>
            <pc:docMk/>
            <pc:sldMk cId="9180566" sldId="294"/>
            <ac:spMk id="2" creationId="{7CFC5B17-D182-12FE-7F3A-3763E129C271}"/>
          </ac:spMkLst>
        </pc:spChg>
        <pc:spChg chg="mod">
          <ac:chgData name="ALBA MIRIAM GOMEZ ARANGO" userId="2c886e72-7724-40c0-a1dc-5711b70225d6" providerId="ADAL" clId="{82BEB6FE-CF33-407F-A151-E3E44D8D8F48}" dt="2022-12-03T10:59:25.767" v="1065"/>
          <ac:spMkLst>
            <pc:docMk/>
            <pc:sldMk cId="9180566" sldId="294"/>
            <ac:spMk id="4" creationId="{7EA81471-EDB6-4DA4-387B-9D648AF8B60C}"/>
          </ac:spMkLst>
        </pc:spChg>
        <pc:spChg chg="mod">
          <ac:chgData name="ALBA MIRIAM GOMEZ ARANGO" userId="2c886e72-7724-40c0-a1dc-5711b70225d6" providerId="ADAL" clId="{82BEB6FE-CF33-407F-A151-E3E44D8D8F48}" dt="2022-12-03T10:59:25.767" v="1065"/>
          <ac:spMkLst>
            <pc:docMk/>
            <pc:sldMk cId="9180566" sldId="294"/>
            <ac:spMk id="5" creationId="{E70B9BA1-6EE1-773C-0797-369513F64ADE}"/>
          </ac:spMkLst>
        </pc:spChg>
        <pc:spChg chg="del">
          <ac:chgData name="ALBA MIRIAM GOMEZ ARANGO" userId="2c886e72-7724-40c0-a1dc-5711b70225d6" providerId="ADAL" clId="{82BEB6FE-CF33-407F-A151-E3E44D8D8F48}" dt="2022-12-03T10:59:18.621" v="1062" actId="478"/>
          <ac:spMkLst>
            <pc:docMk/>
            <pc:sldMk cId="9180566" sldId="294"/>
            <ac:spMk id="10" creationId="{15C23C2F-922A-4DEF-BA0F-5B1155FB337B}"/>
          </ac:spMkLst>
        </pc:spChg>
        <pc:spChg chg="mod">
          <ac:chgData name="ALBA MIRIAM GOMEZ ARANGO" userId="2c886e72-7724-40c0-a1dc-5711b70225d6" providerId="ADAL" clId="{82BEB6FE-CF33-407F-A151-E3E44D8D8F48}" dt="2022-12-03T10:59:08.458" v="1060" actId="2711"/>
          <ac:spMkLst>
            <pc:docMk/>
            <pc:sldMk cId="9180566" sldId="294"/>
            <ac:spMk id="18" creationId="{53DEC673-1FFA-1B4A-BBF9-2A092C255242}"/>
          </ac:spMkLst>
        </pc:spChg>
        <pc:spChg chg="mod">
          <ac:chgData name="ALBA MIRIAM GOMEZ ARANGO" userId="2c886e72-7724-40c0-a1dc-5711b70225d6" providerId="ADAL" clId="{82BEB6FE-CF33-407F-A151-E3E44D8D8F48}" dt="2022-12-03T10:59:14.812" v="1061" actId="1076"/>
          <ac:spMkLst>
            <pc:docMk/>
            <pc:sldMk cId="9180566" sldId="294"/>
            <ac:spMk id="20" creationId="{A5B658A6-8177-08C9-D05C-A706EA2F7CA1}"/>
          </ac:spMkLst>
        </pc:spChg>
        <pc:spChg chg="mod">
          <ac:chgData name="ALBA MIRIAM GOMEZ ARANGO" userId="2c886e72-7724-40c0-a1dc-5711b70225d6" providerId="ADAL" clId="{82BEB6FE-CF33-407F-A151-E3E44D8D8F48}" dt="2022-12-03T11:01:19.111" v="1092" actId="179"/>
          <ac:spMkLst>
            <pc:docMk/>
            <pc:sldMk cId="9180566" sldId="294"/>
            <ac:spMk id="22" creationId="{F22F065C-5090-2E75-B11B-B5032EC7965D}"/>
          </ac:spMkLst>
        </pc:spChg>
        <pc:spChg chg="del">
          <ac:chgData name="ALBA MIRIAM GOMEZ ARANGO" userId="2c886e72-7724-40c0-a1dc-5711b70225d6" providerId="ADAL" clId="{82BEB6FE-CF33-407F-A151-E3E44D8D8F48}" dt="2022-12-03T10:59:18.621" v="1062" actId="478"/>
          <ac:spMkLst>
            <pc:docMk/>
            <pc:sldMk cId="9180566" sldId="294"/>
            <ac:spMk id="280" creationId="{00000000-0000-0000-0000-000000000000}"/>
          </ac:spMkLst>
        </pc:spChg>
        <pc:spChg chg="del">
          <ac:chgData name="ALBA MIRIAM GOMEZ ARANGO" userId="2c886e72-7724-40c0-a1dc-5711b70225d6" providerId="ADAL" clId="{82BEB6FE-CF33-407F-A151-E3E44D8D8F48}" dt="2022-12-03T10:59:21.303" v="1063" actId="478"/>
          <ac:spMkLst>
            <pc:docMk/>
            <pc:sldMk cId="9180566" sldId="294"/>
            <ac:spMk id="281" creationId="{00000000-0000-0000-0000-000000000000}"/>
          </ac:spMkLst>
        </pc:spChg>
        <pc:grpChg chg="add mod">
          <ac:chgData name="ALBA MIRIAM GOMEZ ARANGO" userId="2c886e72-7724-40c0-a1dc-5711b70225d6" providerId="ADAL" clId="{82BEB6FE-CF33-407F-A151-E3E44D8D8F48}" dt="2022-12-03T11:06:21.697" v="1131" actId="1076"/>
          <ac:grpSpMkLst>
            <pc:docMk/>
            <pc:sldMk cId="9180566" sldId="294"/>
            <ac:grpSpMk id="3" creationId="{4DFAD8E5-C947-7B1A-80FD-2C1ADCFECA61}"/>
          </ac:grpSpMkLst>
        </pc:grpChg>
        <pc:graphicFrameChg chg="mod">
          <ac:chgData name="ALBA MIRIAM GOMEZ ARANGO" userId="2c886e72-7724-40c0-a1dc-5711b70225d6" providerId="ADAL" clId="{82BEB6FE-CF33-407F-A151-E3E44D8D8F48}" dt="2022-12-03T11:04:26.511" v="1115" actId="208"/>
          <ac:graphicFrameMkLst>
            <pc:docMk/>
            <pc:sldMk cId="9180566" sldId="294"/>
            <ac:graphicFrameMk id="11" creationId="{FAD7EF77-82A2-5793-88BA-EE237823A4C1}"/>
          </ac:graphicFrameMkLst>
        </pc:graphicFrameChg>
        <pc:cxnChg chg="mod">
          <ac:chgData name="ALBA MIRIAM GOMEZ ARANGO" userId="2c886e72-7724-40c0-a1dc-5711b70225d6" providerId="ADAL" clId="{82BEB6FE-CF33-407F-A151-E3E44D8D8F48}" dt="2022-12-03T11:04:31.646" v="1116" actId="208"/>
          <ac:cxnSpMkLst>
            <pc:docMk/>
            <pc:sldMk cId="9180566" sldId="294"/>
            <ac:cxnSpMk id="313" creationId="{B0AB7D28-F174-D45E-8DE4-63CD898AD5D6}"/>
          </ac:cxnSpMkLst>
        </pc:cxnChg>
      </pc:sldChg>
      <pc:sldChg chg="addSp delSp modSp add mod ord">
        <pc:chgData name="ALBA MIRIAM GOMEZ ARANGO" userId="2c886e72-7724-40c0-a1dc-5711b70225d6" providerId="ADAL" clId="{82BEB6FE-CF33-407F-A151-E3E44D8D8F48}" dt="2022-12-03T11:39:10.497" v="1911" actId="1076"/>
        <pc:sldMkLst>
          <pc:docMk/>
          <pc:sldMk cId="3446259716" sldId="296"/>
        </pc:sldMkLst>
        <pc:spChg chg="add del mod">
          <ac:chgData name="ALBA MIRIAM GOMEZ ARANGO" userId="2c886e72-7724-40c0-a1dc-5711b70225d6" providerId="ADAL" clId="{82BEB6FE-CF33-407F-A151-E3E44D8D8F48}" dt="2022-12-03T03:07:26.616" v="300" actId="478"/>
          <ac:spMkLst>
            <pc:docMk/>
            <pc:sldMk cId="3446259716" sldId="296"/>
            <ac:spMk id="5" creationId="{F003157D-058B-9DE8-8BD3-75FAC6556857}"/>
          </ac:spMkLst>
        </pc:spChg>
        <pc:spChg chg="add del mod">
          <ac:chgData name="ALBA MIRIAM GOMEZ ARANGO" userId="2c886e72-7724-40c0-a1dc-5711b70225d6" providerId="ADAL" clId="{82BEB6FE-CF33-407F-A151-E3E44D8D8F48}" dt="2022-12-03T03:07:26.616" v="300" actId="478"/>
          <ac:spMkLst>
            <pc:docMk/>
            <pc:sldMk cId="3446259716" sldId="296"/>
            <ac:spMk id="8" creationId="{AD356E70-5919-B8AE-5104-3EFE1D372420}"/>
          </ac:spMkLst>
        </pc:spChg>
        <pc:spChg chg="add del mod">
          <ac:chgData name="ALBA MIRIAM GOMEZ ARANGO" userId="2c886e72-7724-40c0-a1dc-5711b70225d6" providerId="ADAL" clId="{82BEB6FE-CF33-407F-A151-E3E44D8D8F48}" dt="2022-12-03T03:07:26.616" v="300" actId="478"/>
          <ac:spMkLst>
            <pc:docMk/>
            <pc:sldMk cId="3446259716" sldId="296"/>
            <ac:spMk id="9" creationId="{8780DF36-A294-0E6D-80D1-987A0CA7A43A}"/>
          </ac:spMkLst>
        </pc:spChg>
        <pc:spChg chg="mod topLvl">
          <ac:chgData name="ALBA MIRIAM GOMEZ ARANGO" userId="2c886e72-7724-40c0-a1dc-5711b70225d6" providerId="ADAL" clId="{82BEB6FE-CF33-407F-A151-E3E44D8D8F48}" dt="2022-12-03T03:13:28.753" v="348" actId="1076"/>
          <ac:spMkLst>
            <pc:docMk/>
            <pc:sldMk cId="3446259716" sldId="296"/>
            <ac:spMk id="11" creationId="{89353222-5FDD-0C7D-0875-7CD0247A787A}"/>
          </ac:spMkLst>
        </pc:spChg>
        <pc:spChg chg="del mod">
          <ac:chgData name="ALBA MIRIAM GOMEZ ARANGO" userId="2c886e72-7724-40c0-a1dc-5711b70225d6" providerId="ADAL" clId="{82BEB6FE-CF33-407F-A151-E3E44D8D8F48}" dt="2022-12-03T03:10:54.206" v="323" actId="478"/>
          <ac:spMkLst>
            <pc:docMk/>
            <pc:sldMk cId="3446259716" sldId="296"/>
            <ac:spMk id="12" creationId="{C7E6A732-521C-13E8-5527-2ACBCF53FF5A}"/>
          </ac:spMkLst>
        </pc:spChg>
        <pc:spChg chg="mod topLvl">
          <ac:chgData name="ALBA MIRIAM GOMEZ ARANGO" userId="2c886e72-7724-40c0-a1dc-5711b70225d6" providerId="ADAL" clId="{82BEB6FE-CF33-407F-A151-E3E44D8D8F48}" dt="2022-12-03T03:13:28.753" v="348" actId="1076"/>
          <ac:spMkLst>
            <pc:docMk/>
            <pc:sldMk cId="3446259716" sldId="296"/>
            <ac:spMk id="13" creationId="{B319EFC1-4C08-8F7C-FBCA-341208F24267}"/>
          </ac:spMkLst>
        </pc:spChg>
        <pc:spChg chg="del mod">
          <ac:chgData name="ALBA MIRIAM GOMEZ ARANGO" userId="2c886e72-7724-40c0-a1dc-5711b70225d6" providerId="ADAL" clId="{82BEB6FE-CF33-407F-A151-E3E44D8D8F48}" dt="2022-12-03T03:10:55.973" v="324" actId="478"/>
          <ac:spMkLst>
            <pc:docMk/>
            <pc:sldMk cId="3446259716" sldId="296"/>
            <ac:spMk id="14" creationId="{C6316E97-A168-DAAA-93C1-7F1C7145FB4D}"/>
          </ac:spMkLst>
        </pc:spChg>
        <pc:spChg chg="mod topLvl">
          <ac:chgData name="ALBA MIRIAM GOMEZ ARANGO" userId="2c886e72-7724-40c0-a1dc-5711b70225d6" providerId="ADAL" clId="{82BEB6FE-CF33-407F-A151-E3E44D8D8F48}" dt="2022-12-03T03:13:28.753" v="348" actId="1076"/>
          <ac:spMkLst>
            <pc:docMk/>
            <pc:sldMk cId="3446259716" sldId="296"/>
            <ac:spMk id="15" creationId="{E57D10E0-9488-E599-4B0F-11C1140E0DE9}"/>
          </ac:spMkLst>
        </pc:spChg>
        <pc:spChg chg="del mod">
          <ac:chgData name="ALBA MIRIAM GOMEZ ARANGO" userId="2c886e72-7724-40c0-a1dc-5711b70225d6" providerId="ADAL" clId="{82BEB6FE-CF33-407F-A151-E3E44D8D8F48}" dt="2022-12-03T03:10:57.941" v="325" actId="478"/>
          <ac:spMkLst>
            <pc:docMk/>
            <pc:sldMk cId="3446259716" sldId="296"/>
            <ac:spMk id="16" creationId="{197AAA57-C60D-01EA-7D64-54D41B1E814C}"/>
          </ac:spMkLst>
        </pc:spChg>
        <pc:spChg chg="mod topLvl">
          <ac:chgData name="ALBA MIRIAM GOMEZ ARANGO" userId="2c886e72-7724-40c0-a1dc-5711b70225d6" providerId="ADAL" clId="{82BEB6FE-CF33-407F-A151-E3E44D8D8F48}" dt="2022-12-03T03:13:28.753" v="348" actId="1076"/>
          <ac:spMkLst>
            <pc:docMk/>
            <pc:sldMk cId="3446259716" sldId="296"/>
            <ac:spMk id="17" creationId="{6A051952-6446-8658-6A74-148A56DC7D19}"/>
          </ac:spMkLst>
        </pc:spChg>
        <pc:spChg chg="del mod">
          <ac:chgData name="ALBA MIRIAM GOMEZ ARANGO" userId="2c886e72-7724-40c0-a1dc-5711b70225d6" providerId="ADAL" clId="{82BEB6FE-CF33-407F-A151-E3E44D8D8F48}" dt="2022-12-03T03:11:02.740" v="326" actId="478"/>
          <ac:spMkLst>
            <pc:docMk/>
            <pc:sldMk cId="3446259716" sldId="296"/>
            <ac:spMk id="18" creationId="{D1438C05-52B3-E175-D642-527CF9F502C9}"/>
          </ac:spMkLst>
        </pc:spChg>
        <pc:spChg chg="mod topLvl">
          <ac:chgData name="ALBA MIRIAM GOMEZ ARANGO" userId="2c886e72-7724-40c0-a1dc-5711b70225d6" providerId="ADAL" clId="{82BEB6FE-CF33-407F-A151-E3E44D8D8F48}" dt="2022-12-03T03:13:28.753" v="348" actId="1076"/>
          <ac:spMkLst>
            <pc:docMk/>
            <pc:sldMk cId="3446259716" sldId="296"/>
            <ac:spMk id="19" creationId="{9755A45F-7540-4385-C409-0596884D3D01}"/>
          </ac:spMkLst>
        </pc:spChg>
        <pc:spChg chg="add del mod">
          <ac:chgData name="ALBA MIRIAM GOMEZ ARANGO" userId="2c886e72-7724-40c0-a1dc-5711b70225d6" providerId="ADAL" clId="{82BEB6FE-CF33-407F-A151-E3E44D8D8F48}" dt="2022-12-03T03:07:26.616" v="300" actId="478"/>
          <ac:spMkLst>
            <pc:docMk/>
            <pc:sldMk cId="3446259716" sldId="296"/>
            <ac:spMk id="21" creationId="{872D4389-8A28-8BA1-36D0-8750C9CEC2A3}"/>
          </ac:spMkLst>
        </pc:spChg>
        <pc:spChg chg="add mod">
          <ac:chgData name="ALBA MIRIAM GOMEZ ARANGO" userId="2c886e72-7724-40c0-a1dc-5711b70225d6" providerId="ADAL" clId="{82BEB6FE-CF33-407F-A151-E3E44D8D8F48}" dt="2022-12-03T11:00:49.391" v="1086" actId="1076"/>
          <ac:spMkLst>
            <pc:docMk/>
            <pc:sldMk cId="3446259716" sldId="296"/>
            <ac:spMk id="22" creationId="{AB706542-1DBB-D09D-22CD-73EFA666A950}"/>
          </ac:spMkLst>
        </pc:spChg>
        <pc:spChg chg="add mod ord">
          <ac:chgData name="ALBA MIRIAM GOMEZ ARANGO" userId="2c886e72-7724-40c0-a1dc-5711b70225d6" providerId="ADAL" clId="{82BEB6FE-CF33-407F-A151-E3E44D8D8F48}" dt="2022-12-03T03:14:57.058" v="405" actId="14100"/>
          <ac:spMkLst>
            <pc:docMk/>
            <pc:sldMk cId="3446259716" sldId="296"/>
            <ac:spMk id="23" creationId="{66F5E01C-464A-0A7B-A787-B84046CC94E4}"/>
          </ac:spMkLst>
        </pc:spChg>
        <pc:spChg chg="add mod">
          <ac:chgData name="ALBA MIRIAM GOMEZ ARANGO" userId="2c886e72-7724-40c0-a1dc-5711b70225d6" providerId="ADAL" clId="{82BEB6FE-CF33-407F-A151-E3E44D8D8F48}" dt="2022-12-03T11:39:10.497" v="1911" actId="1076"/>
          <ac:spMkLst>
            <pc:docMk/>
            <pc:sldMk cId="3446259716" sldId="296"/>
            <ac:spMk id="24" creationId="{4FD32A7C-688C-EFAE-46F4-5FDA9E5A614B}"/>
          </ac:spMkLst>
        </pc:spChg>
        <pc:spChg chg="add mod">
          <ac:chgData name="ALBA MIRIAM GOMEZ ARANGO" userId="2c886e72-7724-40c0-a1dc-5711b70225d6" providerId="ADAL" clId="{82BEB6FE-CF33-407F-A151-E3E44D8D8F48}" dt="2022-12-03T03:15:08.299" v="408" actId="122"/>
          <ac:spMkLst>
            <pc:docMk/>
            <pc:sldMk cId="3446259716" sldId="296"/>
            <ac:spMk id="25" creationId="{7163C933-0BFB-E675-A877-60FC8B687576}"/>
          </ac:spMkLst>
        </pc:spChg>
        <pc:spChg chg="add mod">
          <ac:chgData name="ALBA MIRIAM GOMEZ ARANGO" userId="2c886e72-7724-40c0-a1dc-5711b70225d6" providerId="ADAL" clId="{82BEB6FE-CF33-407F-A151-E3E44D8D8F48}" dt="2022-12-03T11:00:58.769" v="1088" actId="1076"/>
          <ac:spMkLst>
            <pc:docMk/>
            <pc:sldMk cId="3446259716" sldId="296"/>
            <ac:spMk id="26" creationId="{4C1B7A29-0B7D-9F4F-0883-BA5EEEDD5355}"/>
          </ac:spMkLst>
        </pc:spChg>
        <pc:spChg chg="del">
          <ac:chgData name="ALBA MIRIAM GOMEZ ARANGO" userId="2c886e72-7724-40c0-a1dc-5711b70225d6" providerId="ADAL" clId="{82BEB6FE-CF33-407F-A151-E3E44D8D8F48}" dt="2022-12-03T02:54:15.042" v="105" actId="478"/>
          <ac:spMkLst>
            <pc:docMk/>
            <pc:sldMk cId="3446259716" sldId="296"/>
            <ac:spMk id="281" creationId="{00000000-0000-0000-0000-000000000000}"/>
          </ac:spMkLst>
        </pc:spChg>
        <pc:spChg chg="mod">
          <ac:chgData name="ALBA MIRIAM GOMEZ ARANGO" userId="2c886e72-7724-40c0-a1dc-5711b70225d6" providerId="ADAL" clId="{82BEB6FE-CF33-407F-A151-E3E44D8D8F48}" dt="2022-12-03T10:57:53.353" v="1047" actId="164"/>
          <ac:spMkLst>
            <pc:docMk/>
            <pc:sldMk cId="3446259716" sldId="296"/>
            <ac:spMk id="346" creationId="{D1766349-9059-E770-F058-33EAF5649B63}"/>
          </ac:spMkLst>
        </pc:spChg>
        <pc:spChg chg="mod">
          <ac:chgData name="ALBA MIRIAM GOMEZ ARANGO" userId="2c886e72-7724-40c0-a1dc-5711b70225d6" providerId="ADAL" clId="{82BEB6FE-CF33-407F-A151-E3E44D8D8F48}" dt="2022-12-03T10:57:53.353" v="1047" actId="164"/>
          <ac:spMkLst>
            <pc:docMk/>
            <pc:sldMk cId="3446259716" sldId="296"/>
            <ac:spMk id="348" creationId="{CA1CFA7E-9C57-829D-1B3E-D6FB7A18C7D9}"/>
          </ac:spMkLst>
        </pc:spChg>
        <pc:grpChg chg="add mod">
          <ac:chgData name="ALBA MIRIAM GOMEZ ARANGO" userId="2c886e72-7724-40c0-a1dc-5711b70225d6" providerId="ADAL" clId="{82BEB6FE-CF33-407F-A151-E3E44D8D8F48}" dt="2022-12-03T10:57:53.353" v="1047" actId="164"/>
          <ac:grpSpMkLst>
            <pc:docMk/>
            <pc:sldMk cId="3446259716" sldId="296"/>
            <ac:grpSpMk id="3" creationId="{2840D5FA-759E-CAEC-CFC2-E77C6562ECB7}"/>
          </ac:grpSpMkLst>
        </pc:grpChg>
        <pc:grpChg chg="del mod">
          <ac:chgData name="ALBA MIRIAM GOMEZ ARANGO" userId="2c886e72-7724-40c0-a1dc-5711b70225d6" providerId="ADAL" clId="{82BEB6FE-CF33-407F-A151-E3E44D8D8F48}" dt="2022-12-03T03:11:44.921" v="333" actId="165"/>
          <ac:grpSpMkLst>
            <pc:docMk/>
            <pc:sldMk cId="3446259716" sldId="296"/>
            <ac:grpSpMk id="10" creationId="{D8201B7C-04EF-04C5-8415-8D5E0284711B}"/>
          </ac:grpSpMkLst>
        </pc:grpChg>
        <pc:graphicFrameChg chg="add del mod modGraphic">
          <ac:chgData name="ALBA MIRIAM GOMEZ ARANGO" userId="2c886e72-7724-40c0-a1dc-5711b70225d6" providerId="ADAL" clId="{82BEB6FE-CF33-407F-A151-E3E44D8D8F48}" dt="2022-12-03T03:00:11.615" v="232" actId="18245"/>
          <ac:graphicFrameMkLst>
            <pc:docMk/>
            <pc:sldMk cId="3446259716" sldId="296"/>
            <ac:graphicFrameMk id="3" creationId="{D2F253E6-A570-43D6-8D3E-C8D2A6085C67}"/>
          </ac:graphicFrameMkLst>
        </pc:graphicFrameChg>
        <pc:picChg chg="del">
          <ac:chgData name="ALBA MIRIAM GOMEZ ARANGO" userId="2c886e72-7724-40c0-a1dc-5711b70225d6" providerId="ADAL" clId="{82BEB6FE-CF33-407F-A151-E3E44D8D8F48}" dt="2022-12-03T02:53:36.915" v="104" actId="478"/>
          <ac:picMkLst>
            <pc:docMk/>
            <pc:sldMk cId="3446259716" sldId="296"/>
            <ac:picMk id="6" creationId="{BCB25C74-3E74-2BE7-E8A1-DBB8F4713D9D}"/>
          </ac:picMkLst>
        </pc:picChg>
      </pc:sldChg>
      <pc:sldChg chg="addSp delSp modSp mod">
        <pc:chgData name="ALBA MIRIAM GOMEZ ARANGO" userId="2c886e72-7724-40c0-a1dc-5711b70225d6" providerId="ADAL" clId="{82BEB6FE-CF33-407F-A151-E3E44D8D8F48}" dt="2022-12-03T11:40:33.119" v="1922" actId="403"/>
        <pc:sldMkLst>
          <pc:docMk/>
          <pc:sldMk cId="2873017584" sldId="297"/>
        </pc:sldMkLst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6" creationId="{089B50BD-8638-37D2-9414-336E21CCD6D0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7" creationId="{9398E67A-D609-BBFE-2502-736A0EC408C8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8" creationId="{F6BBD627-2563-F7BD-9948-635D5664B785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10" creationId="{079228CD-24F9-18A2-1A55-54B1626AF573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11" creationId="{7A9F9D0A-AA5F-4339-C7CD-556258280144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12" creationId="{8BB036D6-1F87-4B54-1A4D-B1EEC18E180A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13" creationId="{A1FEBAE1-5393-C2E5-99EF-21FA577368B5}"/>
          </ac:spMkLst>
        </pc:spChg>
        <pc:spChg chg="mod">
          <ac:chgData name="ALBA MIRIAM GOMEZ ARANGO" userId="2c886e72-7724-40c0-a1dc-5711b70225d6" providerId="ADAL" clId="{82BEB6FE-CF33-407F-A151-E3E44D8D8F48}" dt="2022-12-03T10:41:35.163" v="516" actId="1076"/>
          <ac:spMkLst>
            <pc:docMk/>
            <pc:sldMk cId="2873017584" sldId="297"/>
            <ac:spMk id="14" creationId="{98ED5803-E453-FF3F-E969-85DD6AC1587E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15" creationId="{0741C887-3E38-CE71-C41F-BF316041E342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16" creationId="{F59B3FB3-C1DB-7414-72AF-1478A1076B21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17" creationId="{E145F14D-693E-FAB0-D7F4-BFEB3DBBDFED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18" creationId="{E46D71D1-F5D3-ACDF-A9EA-C1970E7D19A3}"/>
          </ac:spMkLst>
        </pc:spChg>
        <pc:spChg chg="mod">
          <ac:chgData name="ALBA MIRIAM GOMEZ ARANGO" userId="2c886e72-7724-40c0-a1dc-5711b70225d6" providerId="ADAL" clId="{82BEB6FE-CF33-407F-A151-E3E44D8D8F48}" dt="2022-12-03T10:39:49.224" v="510" actId="18245"/>
          <ac:spMkLst>
            <pc:docMk/>
            <pc:sldMk cId="2873017584" sldId="297"/>
            <ac:spMk id="19" creationId="{7272A256-59CD-72D4-04B2-8BEE883CAFA0}"/>
          </ac:spMkLst>
        </pc:spChg>
        <pc:spChg chg="add mod">
          <ac:chgData name="ALBA MIRIAM GOMEZ ARANGO" userId="2c886e72-7724-40c0-a1dc-5711b70225d6" providerId="ADAL" clId="{82BEB6FE-CF33-407F-A151-E3E44D8D8F48}" dt="2022-12-03T11:40:33.119" v="1922" actId="403"/>
          <ac:spMkLst>
            <pc:docMk/>
            <pc:sldMk cId="2873017584" sldId="297"/>
            <ac:spMk id="20" creationId="{C4360D05-A347-072E-7FD4-3B0E1976D1F3}"/>
          </ac:spMkLst>
        </pc:spChg>
        <pc:spChg chg="add mod">
          <ac:chgData name="ALBA MIRIAM GOMEZ ARANGO" userId="2c886e72-7724-40c0-a1dc-5711b70225d6" providerId="ADAL" clId="{82BEB6FE-CF33-407F-A151-E3E44D8D8F48}" dt="2022-12-03T11:40:33.119" v="1922" actId="403"/>
          <ac:spMkLst>
            <pc:docMk/>
            <pc:sldMk cId="2873017584" sldId="297"/>
            <ac:spMk id="21" creationId="{767F2FFE-B935-6B42-81FA-D1F17BD46EB8}"/>
          </ac:spMkLst>
        </pc:spChg>
        <pc:spChg chg="add mod">
          <ac:chgData name="ALBA MIRIAM GOMEZ ARANGO" userId="2c886e72-7724-40c0-a1dc-5711b70225d6" providerId="ADAL" clId="{82BEB6FE-CF33-407F-A151-E3E44D8D8F48}" dt="2022-12-03T11:40:33.119" v="1922" actId="403"/>
          <ac:spMkLst>
            <pc:docMk/>
            <pc:sldMk cId="2873017584" sldId="297"/>
            <ac:spMk id="22" creationId="{99BC31B1-2340-914B-B9E8-BED5DAA8A2E3}"/>
          </ac:spMkLst>
        </pc:spChg>
        <pc:spChg chg="add del">
          <ac:chgData name="ALBA MIRIAM GOMEZ ARANGO" userId="2c886e72-7724-40c0-a1dc-5711b70225d6" providerId="ADAL" clId="{82BEB6FE-CF33-407F-A151-E3E44D8D8F48}" dt="2022-12-03T10:42:27.373" v="564" actId="478"/>
          <ac:spMkLst>
            <pc:docMk/>
            <pc:sldMk cId="2873017584" sldId="297"/>
            <ac:spMk id="23" creationId="{9A2C49C4-6F30-AB03-6D4F-83D7C0D25709}"/>
          </ac:spMkLst>
        </pc:spChg>
        <pc:spChg chg="add mod">
          <ac:chgData name="ALBA MIRIAM GOMEZ ARANGO" userId="2c886e72-7724-40c0-a1dc-5711b70225d6" providerId="ADAL" clId="{82BEB6FE-CF33-407F-A151-E3E44D8D8F48}" dt="2022-12-03T11:40:20.796" v="1920" actId="207"/>
          <ac:spMkLst>
            <pc:docMk/>
            <pc:sldMk cId="2873017584" sldId="297"/>
            <ac:spMk id="24" creationId="{36F8556F-A590-0331-A6B3-8E06B90D59E1}"/>
          </ac:spMkLst>
        </pc:spChg>
        <pc:spChg chg="add mod">
          <ac:chgData name="ALBA MIRIAM GOMEZ ARANGO" userId="2c886e72-7724-40c0-a1dc-5711b70225d6" providerId="ADAL" clId="{82BEB6FE-CF33-407F-A151-E3E44D8D8F48}" dt="2022-12-03T11:40:20.796" v="1920" actId="207"/>
          <ac:spMkLst>
            <pc:docMk/>
            <pc:sldMk cId="2873017584" sldId="297"/>
            <ac:spMk id="25" creationId="{22383614-E71F-3C33-FE53-33BDE182DB9E}"/>
          </ac:spMkLst>
        </pc:spChg>
        <pc:spChg chg="add mod">
          <ac:chgData name="ALBA MIRIAM GOMEZ ARANGO" userId="2c886e72-7724-40c0-a1dc-5711b70225d6" providerId="ADAL" clId="{82BEB6FE-CF33-407F-A151-E3E44D8D8F48}" dt="2022-12-03T11:40:20.796" v="1920" actId="207"/>
          <ac:spMkLst>
            <pc:docMk/>
            <pc:sldMk cId="2873017584" sldId="297"/>
            <ac:spMk id="26" creationId="{AFCD2DDF-A4AF-E060-B317-C3CBA18E5400}"/>
          </ac:spMkLst>
        </pc:spChg>
        <pc:spChg chg="add mod">
          <ac:chgData name="ALBA MIRIAM GOMEZ ARANGO" userId="2c886e72-7724-40c0-a1dc-5711b70225d6" providerId="ADAL" clId="{82BEB6FE-CF33-407F-A151-E3E44D8D8F48}" dt="2022-12-03T11:40:20.796" v="1920" actId="207"/>
          <ac:spMkLst>
            <pc:docMk/>
            <pc:sldMk cId="2873017584" sldId="297"/>
            <ac:spMk id="27" creationId="{28E68518-B89C-FF01-8364-3FC6D8E3CF1D}"/>
          </ac:spMkLst>
        </pc:spChg>
        <pc:spChg chg="add mod">
          <ac:chgData name="ALBA MIRIAM GOMEZ ARANGO" userId="2c886e72-7724-40c0-a1dc-5711b70225d6" providerId="ADAL" clId="{82BEB6FE-CF33-407F-A151-E3E44D8D8F48}" dt="2022-12-03T11:40:20.796" v="1920" actId="207"/>
          <ac:spMkLst>
            <pc:docMk/>
            <pc:sldMk cId="2873017584" sldId="297"/>
            <ac:spMk id="28" creationId="{9B14677E-F679-8FC3-E9F0-B38C2436B9D4}"/>
          </ac:spMkLst>
        </pc:spChg>
        <pc:spChg chg="add mod">
          <ac:chgData name="ALBA MIRIAM GOMEZ ARANGO" userId="2c886e72-7724-40c0-a1dc-5711b70225d6" providerId="ADAL" clId="{82BEB6FE-CF33-407F-A151-E3E44D8D8F48}" dt="2022-12-03T10:55:35.561" v="1004" actId="164"/>
          <ac:spMkLst>
            <pc:docMk/>
            <pc:sldMk cId="2873017584" sldId="297"/>
            <ac:spMk id="46" creationId="{7F826CA1-8F1C-C3D8-79B9-9172397814E4}"/>
          </ac:spMkLst>
        </pc:spChg>
        <pc:spChg chg="add mod">
          <ac:chgData name="ALBA MIRIAM GOMEZ ARANGO" userId="2c886e72-7724-40c0-a1dc-5711b70225d6" providerId="ADAL" clId="{82BEB6FE-CF33-407F-A151-E3E44D8D8F48}" dt="2022-12-03T10:55:35.561" v="1004" actId="164"/>
          <ac:spMkLst>
            <pc:docMk/>
            <pc:sldMk cId="2873017584" sldId="297"/>
            <ac:spMk id="48" creationId="{CFE0600C-56B3-2B91-69AF-0569B9E4C0B2}"/>
          </ac:spMkLst>
        </pc:spChg>
        <pc:spChg chg="add mod">
          <ac:chgData name="ALBA MIRIAM GOMEZ ARANGO" userId="2c886e72-7724-40c0-a1dc-5711b70225d6" providerId="ADAL" clId="{82BEB6FE-CF33-407F-A151-E3E44D8D8F48}" dt="2022-12-03T10:55:35.561" v="1004" actId="164"/>
          <ac:spMkLst>
            <pc:docMk/>
            <pc:sldMk cId="2873017584" sldId="297"/>
            <ac:spMk id="53" creationId="{A07AD4FF-E8A9-454E-FD57-321B8E8F8487}"/>
          </ac:spMkLst>
        </pc:spChg>
        <pc:spChg chg="add mod">
          <ac:chgData name="ALBA MIRIAM GOMEZ ARANGO" userId="2c886e72-7724-40c0-a1dc-5711b70225d6" providerId="ADAL" clId="{82BEB6FE-CF33-407F-A151-E3E44D8D8F48}" dt="2022-12-03T10:55:35.561" v="1004" actId="164"/>
          <ac:spMkLst>
            <pc:docMk/>
            <pc:sldMk cId="2873017584" sldId="297"/>
            <ac:spMk id="55" creationId="{F919FE74-FC42-A5EC-005C-F69F2BA615D7}"/>
          </ac:spMkLst>
        </pc:spChg>
        <pc:spChg chg="add mod">
          <ac:chgData name="ALBA MIRIAM GOMEZ ARANGO" userId="2c886e72-7724-40c0-a1dc-5711b70225d6" providerId="ADAL" clId="{82BEB6FE-CF33-407F-A151-E3E44D8D8F48}" dt="2022-12-03T10:55:35.561" v="1004" actId="164"/>
          <ac:spMkLst>
            <pc:docMk/>
            <pc:sldMk cId="2873017584" sldId="297"/>
            <ac:spMk id="56" creationId="{96A37E36-D6CF-25C6-6689-1F03258BA441}"/>
          </ac:spMkLst>
        </pc:spChg>
        <pc:spChg chg="add mod">
          <ac:chgData name="ALBA MIRIAM GOMEZ ARANGO" userId="2c886e72-7724-40c0-a1dc-5711b70225d6" providerId="ADAL" clId="{82BEB6FE-CF33-407F-A151-E3E44D8D8F48}" dt="2022-12-03T10:55:35.561" v="1004" actId="164"/>
          <ac:spMkLst>
            <pc:docMk/>
            <pc:sldMk cId="2873017584" sldId="297"/>
            <ac:spMk id="63" creationId="{83135288-1D62-2D48-7D76-D030F5ECCE0B}"/>
          </ac:spMkLst>
        </pc:spChg>
        <pc:grpChg chg="del mod">
          <ac:chgData name="ALBA MIRIAM GOMEZ ARANGO" userId="2c886e72-7724-40c0-a1dc-5711b70225d6" providerId="ADAL" clId="{82BEB6FE-CF33-407F-A151-E3E44D8D8F48}" dt="2022-12-03T10:41:37.438" v="517" actId="478"/>
          <ac:grpSpMkLst>
            <pc:docMk/>
            <pc:sldMk cId="2873017584" sldId="297"/>
            <ac:grpSpMk id="5" creationId="{5EAEFDB3-A782-5440-9E86-590800DE7FA4}"/>
          </ac:grpSpMkLst>
        </pc:grpChg>
        <pc:grpChg chg="add mod">
          <ac:chgData name="ALBA MIRIAM GOMEZ ARANGO" userId="2c886e72-7724-40c0-a1dc-5711b70225d6" providerId="ADAL" clId="{82BEB6FE-CF33-407F-A151-E3E44D8D8F48}" dt="2022-12-03T11:19:51.478" v="1498" actId="1038"/>
          <ac:grpSpMkLst>
            <pc:docMk/>
            <pc:sldMk cId="2873017584" sldId="297"/>
            <ac:grpSpMk id="64" creationId="{07FC130C-3B33-9BCD-3890-B470AEA0C7C9}"/>
          </ac:grpSpMkLst>
        </pc:grpChg>
        <pc:graphicFrameChg chg="add del mod modGraphic">
          <ac:chgData name="ALBA MIRIAM GOMEZ ARANGO" userId="2c886e72-7724-40c0-a1dc-5711b70225d6" providerId="ADAL" clId="{82BEB6FE-CF33-407F-A151-E3E44D8D8F48}" dt="2022-12-03T10:39:49.224" v="510" actId="18245"/>
          <ac:graphicFrameMkLst>
            <pc:docMk/>
            <pc:sldMk cId="2873017584" sldId="297"/>
            <ac:graphicFrameMk id="2" creationId="{ADA78E6D-A736-21BC-1650-A7D7414C2992}"/>
          </ac:graphicFrameMkLst>
        </pc:graphicFrameChg>
        <pc:picChg chg="del mod">
          <ac:chgData name="ALBA MIRIAM GOMEZ ARANGO" userId="2c886e72-7724-40c0-a1dc-5711b70225d6" providerId="ADAL" clId="{82BEB6FE-CF33-407F-A151-E3E44D8D8F48}" dt="2022-12-03T10:55:57.351" v="1007" actId="478"/>
          <ac:picMkLst>
            <pc:docMk/>
            <pc:sldMk cId="2873017584" sldId="297"/>
            <ac:picMk id="3" creationId="{CCB61B5F-0E7D-E9B4-0CDB-0A01A231731B}"/>
          </ac:picMkLst>
        </pc:pic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30" creationId="{02C5753D-B84B-D525-8C91-2B71C48CC759}"/>
          </ac:cxnSpMkLst>
        </pc:cxn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32" creationId="{95592448-A1A8-3C21-91E1-A89BE1F6EA99}"/>
          </ac:cxnSpMkLst>
        </pc:cxn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33" creationId="{78C78841-5EDE-CB98-BA61-506DCFBD5579}"/>
          </ac:cxnSpMkLst>
        </pc:cxn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34" creationId="{B7B4CB4D-D39C-DD07-DC1D-B0726E439E41}"/>
          </ac:cxnSpMkLst>
        </pc:cxn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35" creationId="{5C90E662-CE63-D0A7-D567-512E73FF65FF}"/>
          </ac:cxnSpMkLst>
        </pc:cxnChg>
        <pc:cxnChg chg="add del mod">
          <ac:chgData name="ALBA MIRIAM GOMEZ ARANGO" userId="2c886e72-7724-40c0-a1dc-5711b70225d6" providerId="ADAL" clId="{82BEB6FE-CF33-407F-A151-E3E44D8D8F48}" dt="2022-12-03T11:20:00.304" v="1499" actId="478"/>
          <ac:cxnSpMkLst>
            <pc:docMk/>
            <pc:sldMk cId="2873017584" sldId="297"/>
            <ac:cxnSpMk id="36" creationId="{3E980833-B29A-5D7F-87B1-3EC0C4C9DB50}"/>
          </ac:cxnSpMkLst>
        </pc:cxnChg>
        <pc:cxnChg chg="add del mod">
          <ac:chgData name="ALBA MIRIAM GOMEZ ARANGO" userId="2c886e72-7724-40c0-a1dc-5711b70225d6" providerId="ADAL" clId="{82BEB6FE-CF33-407F-A151-E3E44D8D8F48}" dt="2022-12-03T10:45:01.983" v="649"/>
          <ac:cxnSpMkLst>
            <pc:docMk/>
            <pc:sldMk cId="2873017584" sldId="297"/>
            <ac:cxnSpMk id="38" creationId="{2A6E3647-961B-A445-3E94-77B5E6581956}"/>
          </ac:cxnSpMkLst>
        </pc:cxn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39" creationId="{B3B5C4D8-CED4-1EB5-E86C-977C8E6E5056}"/>
          </ac:cxnSpMkLst>
        </pc:cxn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42" creationId="{85907022-DC77-9044-4853-D5B93E7433F2}"/>
          </ac:cxnSpMkLst>
        </pc:cxn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44" creationId="{FCD0747A-41B1-B764-D4EE-DB91229DCF54}"/>
          </ac:cxnSpMkLst>
        </pc:cxn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45" creationId="{4D151BEB-4DA8-55CF-6A3E-571D6C41EC3E}"/>
          </ac:cxnSpMkLst>
        </pc:cxnChg>
        <pc:cxnChg chg="add del mod">
          <ac:chgData name="ALBA MIRIAM GOMEZ ARANGO" userId="2c886e72-7724-40c0-a1dc-5711b70225d6" providerId="ADAL" clId="{82BEB6FE-CF33-407F-A151-E3E44D8D8F48}" dt="2022-12-03T10:48:56.924" v="801"/>
          <ac:cxnSpMkLst>
            <pc:docMk/>
            <pc:sldMk cId="2873017584" sldId="297"/>
            <ac:cxnSpMk id="47" creationId="{4BF6B291-1DE3-A232-2C9B-61C7788C373A}"/>
          </ac:cxnSpMkLst>
        </pc:cxnChg>
        <pc:cxnChg chg="add mod ord">
          <ac:chgData name="ALBA MIRIAM GOMEZ ARANGO" userId="2c886e72-7724-40c0-a1dc-5711b70225d6" providerId="ADAL" clId="{82BEB6FE-CF33-407F-A151-E3E44D8D8F48}" dt="2022-12-03T10:55:48.243" v="1006" actId="14100"/>
          <ac:cxnSpMkLst>
            <pc:docMk/>
            <pc:sldMk cId="2873017584" sldId="297"/>
            <ac:cxnSpMk id="49" creationId="{54FEE997-71AC-7AB0-7C4A-094FB63C063A}"/>
          </ac:cxnSpMkLst>
        </pc:cxnChg>
        <pc:cxnChg chg="add mod or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51" creationId="{528BF8F5-6723-799A-6F71-BBCF29642C30}"/>
          </ac:cxnSpMkLst>
        </pc:cxnChg>
        <pc:cxnChg chg="add mod">
          <ac:chgData name="ALBA MIRIAM GOMEZ ARANGO" userId="2c886e72-7724-40c0-a1dc-5711b70225d6" providerId="ADAL" clId="{82BEB6FE-CF33-407F-A151-E3E44D8D8F48}" dt="2022-12-03T10:55:35.561" v="1004" actId="164"/>
          <ac:cxnSpMkLst>
            <pc:docMk/>
            <pc:sldMk cId="2873017584" sldId="297"/>
            <ac:cxnSpMk id="57" creationId="{5ED78FA6-6CF3-2085-4300-F802F647E1F9}"/>
          </ac:cxnSpMkLst>
        </pc:cxnChg>
      </pc:sldChg>
      <pc:sldChg chg="addSp delSp modSp add mod">
        <pc:chgData name="ALBA MIRIAM GOMEZ ARANGO" userId="2c886e72-7724-40c0-a1dc-5711b70225d6" providerId="ADAL" clId="{82BEB6FE-CF33-407F-A151-E3E44D8D8F48}" dt="2022-12-03T11:37:17.263" v="1891" actId="20577"/>
        <pc:sldMkLst>
          <pc:docMk/>
          <pc:sldMk cId="2074501883" sldId="299"/>
        </pc:sldMkLst>
        <pc:spChg chg="del mod">
          <ac:chgData name="ALBA MIRIAM GOMEZ ARANGO" userId="2c886e72-7724-40c0-a1dc-5711b70225d6" providerId="ADAL" clId="{82BEB6FE-CF33-407F-A151-E3E44D8D8F48}" dt="2022-12-03T11:36:53.922" v="1852" actId="478"/>
          <ac:spMkLst>
            <pc:docMk/>
            <pc:sldMk cId="2074501883" sldId="299"/>
            <ac:spMk id="5" creationId="{3DC11E4E-617D-E9DC-7A5F-0598D39B2757}"/>
          </ac:spMkLst>
        </pc:spChg>
        <pc:spChg chg="mod">
          <ac:chgData name="ALBA MIRIAM GOMEZ ARANGO" userId="2c886e72-7724-40c0-a1dc-5711b70225d6" providerId="ADAL" clId="{82BEB6FE-CF33-407F-A151-E3E44D8D8F48}" dt="2022-12-03T11:36:33.848" v="1825" actId="1076"/>
          <ac:spMkLst>
            <pc:docMk/>
            <pc:sldMk cId="2074501883" sldId="299"/>
            <ac:spMk id="7" creationId="{0F9C9896-AD6C-88B6-CC0E-DB47D4C90512}"/>
          </ac:spMkLst>
        </pc:spChg>
        <pc:spChg chg="del mod">
          <ac:chgData name="ALBA MIRIAM GOMEZ ARANGO" userId="2c886e72-7724-40c0-a1dc-5711b70225d6" providerId="ADAL" clId="{82BEB6FE-CF33-407F-A151-E3E44D8D8F48}" dt="2022-12-03T11:22:42.688" v="1616" actId="478"/>
          <ac:spMkLst>
            <pc:docMk/>
            <pc:sldMk cId="2074501883" sldId="299"/>
            <ac:spMk id="9" creationId="{ACE0EA77-6F59-8B69-DA86-6DD8E6CA92BC}"/>
          </ac:spMkLst>
        </pc:spChg>
        <pc:spChg chg="add del mod">
          <ac:chgData name="ALBA MIRIAM GOMEZ ARANGO" userId="2c886e72-7724-40c0-a1dc-5711b70225d6" providerId="ADAL" clId="{82BEB6FE-CF33-407F-A151-E3E44D8D8F48}" dt="2022-12-03T11:37:02.359" v="1855" actId="478"/>
          <ac:spMkLst>
            <pc:docMk/>
            <pc:sldMk cId="2074501883" sldId="299"/>
            <ac:spMk id="10" creationId="{A0E508B4-2454-866E-954F-BB4023A77929}"/>
          </ac:spMkLst>
        </pc:spChg>
        <pc:spChg chg="mod">
          <ac:chgData name="ALBA MIRIAM GOMEZ ARANGO" userId="2c886e72-7724-40c0-a1dc-5711b70225d6" providerId="ADAL" clId="{82BEB6FE-CF33-407F-A151-E3E44D8D8F48}" dt="2022-12-03T11:36:33.848" v="1825" actId="1076"/>
          <ac:spMkLst>
            <pc:docMk/>
            <pc:sldMk cId="2074501883" sldId="299"/>
            <ac:spMk id="11" creationId="{C67D9E58-7CD5-044D-96B1-D4C7FFB6CF75}"/>
          </ac:spMkLst>
        </pc:spChg>
        <pc:spChg chg="mod">
          <ac:chgData name="ALBA MIRIAM GOMEZ ARANGO" userId="2c886e72-7724-40c0-a1dc-5711b70225d6" providerId="ADAL" clId="{82BEB6FE-CF33-407F-A151-E3E44D8D8F48}" dt="2022-12-03T11:36:33.848" v="1825" actId="1076"/>
          <ac:spMkLst>
            <pc:docMk/>
            <pc:sldMk cId="2074501883" sldId="299"/>
            <ac:spMk id="12" creationId="{D64C7300-3520-89D1-95F7-ABE47B50AFA9}"/>
          </ac:spMkLst>
        </pc:spChg>
        <pc:spChg chg="add mod">
          <ac:chgData name="ALBA MIRIAM GOMEZ ARANGO" userId="2c886e72-7724-40c0-a1dc-5711b70225d6" providerId="ADAL" clId="{82BEB6FE-CF33-407F-A151-E3E44D8D8F48}" dt="2022-12-03T11:36:33.848" v="1825" actId="1076"/>
          <ac:spMkLst>
            <pc:docMk/>
            <pc:sldMk cId="2074501883" sldId="299"/>
            <ac:spMk id="14" creationId="{D8AA0AC3-3B52-FBE0-E0ED-3F36EEA35E8A}"/>
          </ac:spMkLst>
        </pc:spChg>
        <pc:spChg chg="add del mod">
          <ac:chgData name="ALBA MIRIAM GOMEZ ARANGO" userId="2c886e72-7724-40c0-a1dc-5711b70225d6" providerId="ADAL" clId="{82BEB6FE-CF33-407F-A151-E3E44D8D8F48}" dt="2022-12-03T11:24:05.946" v="1663" actId="478"/>
          <ac:spMkLst>
            <pc:docMk/>
            <pc:sldMk cId="2074501883" sldId="299"/>
            <ac:spMk id="15" creationId="{82176A8C-AE13-5BEE-45DD-9DC3F242094B}"/>
          </ac:spMkLst>
        </pc:spChg>
        <pc:spChg chg="del">
          <ac:chgData name="ALBA MIRIAM GOMEZ ARANGO" userId="2c886e72-7724-40c0-a1dc-5711b70225d6" providerId="ADAL" clId="{82BEB6FE-CF33-407F-A151-E3E44D8D8F48}" dt="2022-12-03T11:19:04.908" v="1490" actId="478"/>
          <ac:spMkLst>
            <pc:docMk/>
            <pc:sldMk cId="2074501883" sldId="299"/>
            <ac:spMk id="16" creationId="{EB9A88D6-51BC-1364-C477-75B165760E23}"/>
          </ac:spMkLst>
        </pc:spChg>
        <pc:spChg chg="del">
          <ac:chgData name="ALBA MIRIAM GOMEZ ARANGO" userId="2c886e72-7724-40c0-a1dc-5711b70225d6" providerId="ADAL" clId="{82BEB6FE-CF33-407F-A151-E3E44D8D8F48}" dt="2022-12-03T11:19:04.908" v="1490" actId="478"/>
          <ac:spMkLst>
            <pc:docMk/>
            <pc:sldMk cId="2074501883" sldId="299"/>
            <ac:spMk id="17" creationId="{C41E15A4-B120-8F87-37CA-D04AF4713B64}"/>
          </ac:spMkLst>
        </pc:spChg>
        <pc:spChg chg="add del mod">
          <ac:chgData name="ALBA MIRIAM GOMEZ ARANGO" userId="2c886e72-7724-40c0-a1dc-5711b70225d6" providerId="ADAL" clId="{82BEB6FE-CF33-407F-A151-E3E44D8D8F48}" dt="2022-12-03T11:24:05.946" v="1663" actId="478"/>
          <ac:spMkLst>
            <pc:docMk/>
            <pc:sldMk cId="2074501883" sldId="299"/>
            <ac:spMk id="18" creationId="{288987CC-A4E1-6FE4-7A0C-DF93A7DBA4CF}"/>
          </ac:spMkLst>
        </pc:spChg>
        <pc:spChg chg="add mod">
          <ac:chgData name="ALBA MIRIAM GOMEZ ARANGO" userId="2c886e72-7724-40c0-a1dc-5711b70225d6" providerId="ADAL" clId="{82BEB6FE-CF33-407F-A151-E3E44D8D8F48}" dt="2022-12-03T11:36:33.848" v="1825" actId="1076"/>
          <ac:spMkLst>
            <pc:docMk/>
            <pc:sldMk cId="2074501883" sldId="299"/>
            <ac:spMk id="19" creationId="{7980A57C-36D3-ADD5-29A8-45934023381F}"/>
          </ac:spMkLst>
        </pc:spChg>
        <pc:spChg chg="add mod">
          <ac:chgData name="ALBA MIRIAM GOMEZ ARANGO" userId="2c886e72-7724-40c0-a1dc-5711b70225d6" providerId="ADAL" clId="{82BEB6FE-CF33-407F-A151-E3E44D8D8F48}" dt="2022-12-03T11:36:33.848" v="1825" actId="1076"/>
          <ac:spMkLst>
            <pc:docMk/>
            <pc:sldMk cId="2074501883" sldId="299"/>
            <ac:spMk id="20" creationId="{CDBD5374-CF19-B05A-BE81-704D36502251}"/>
          </ac:spMkLst>
        </pc:spChg>
        <pc:spChg chg="del">
          <ac:chgData name="ALBA MIRIAM GOMEZ ARANGO" userId="2c886e72-7724-40c0-a1dc-5711b70225d6" providerId="ADAL" clId="{82BEB6FE-CF33-407F-A151-E3E44D8D8F48}" dt="2022-12-03T11:19:04.908" v="1490" actId="478"/>
          <ac:spMkLst>
            <pc:docMk/>
            <pc:sldMk cId="2074501883" sldId="299"/>
            <ac:spMk id="21" creationId="{3A85BD50-2D30-F8AC-BEE2-D8A90BAB3EF6}"/>
          </ac:spMkLst>
        </pc:spChg>
        <pc:spChg chg="add mod">
          <ac:chgData name="ALBA MIRIAM GOMEZ ARANGO" userId="2c886e72-7724-40c0-a1dc-5711b70225d6" providerId="ADAL" clId="{82BEB6FE-CF33-407F-A151-E3E44D8D8F48}" dt="2022-12-03T11:36:33.848" v="1825" actId="1076"/>
          <ac:spMkLst>
            <pc:docMk/>
            <pc:sldMk cId="2074501883" sldId="299"/>
            <ac:spMk id="23" creationId="{058CDA33-22E0-8BA1-26D2-92286EFA1BA6}"/>
          </ac:spMkLst>
        </pc:spChg>
        <pc:spChg chg="add mod">
          <ac:chgData name="ALBA MIRIAM GOMEZ ARANGO" userId="2c886e72-7724-40c0-a1dc-5711b70225d6" providerId="ADAL" clId="{82BEB6FE-CF33-407F-A151-E3E44D8D8F48}" dt="2022-12-03T11:36:33.848" v="1825" actId="1076"/>
          <ac:spMkLst>
            <pc:docMk/>
            <pc:sldMk cId="2074501883" sldId="299"/>
            <ac:spMk id="25" creationId="{9F824C84-793D-67B3-2E63-0746A3A46535}"/>
          </ac:spMkLst>
        </pc:spChg>
        <pc:spChg chg="add mod">
          <ac:chgData name="ALBA MIRIAM GOMEZ ARANGO" userId="2c886e72-7724-40c0-a1dc-5711b70225d6" providerId="ADAL" clId="{82BEB6FE-CF33-407F-A151-E3E44D8D8F48}" dt="2022-12-03T11:36:57.399" v="1853" actId="1076"/>
          <ac:spMkLst>
            <pc:docMk/>
            <pc:sldMk cId="2074501883" sldId="299"/>
            <ac:spMk id="26" creationId="{43B35400-7D90-C397-A5A9-CC59C814C7A0}"/>
          </ac:spMkLst>
        </pc:spChg>
        <pc:spChg chg="add mod">
          <ac:chgData name="ALBA MIRIAM GOMEZ ARANGO" userId="2c886e72-7724-40c0-a1dc-5711b70225d6" providerId="ADAL" clId="{82BEB6FE-CF33-407F-A151-E3E44D8D8F48}" dt="2022-12-03T11:37:17.263" v="1891" actId="20577"/>
          <ac:spMkLst>
            <pc:docMk/>
            <pc:sldMk cId="2074501883" sldId="299"/>
            <ac:spMk id="27" creationId="{6F710B8F-A9D0-10C0-60D4-2ACAE6C9B7A8}"/>
          </ac:spMkLst>
        </pc:spChg>
        <pc:picChg chg="del">
          <ac:chgData name="ALBA MIRIAM GOMEZ ARANGO" userId="2c886e72-7724-40c0-a1dc-5711b70225d6" providerId="ADAL" clId="{82BEB6FE-CF33-407F-A151-E3E44D8D8F48}" dt="2022-12-03T11:09:43.624" v="1302" actId="478"/>
          <ac:picMkLst>
            <pc:docMk/>
            <pc:sldMk cId="2074501883" sldId="299"/>
            <ac:picMk id="3" creationId="{88B696C8-4A6E-A947-3A4B-F96FB851CD17}"/>
          </ac:picMkLst>
        </pc:picChg>
      </pc:sldChg>
      <pc:sldChg chg="addSp delSp modSp add mod">
        <pc:chgData name="ALBA MIRIAM GOMEZ ARANGO" userId="2c886e72-7724-40c0-a1dc-5711b70225d6" providerId="ADAL" clId="{82BEB6FE-CF33-407F-A151-E3E44D8D8F48}" dt="2022-12-03T11:18:39.316" v="1486" actId="14100"/>
        <pc:sldMkLst>
          <pc:docMk/>
          <pc:sldMk cId="1571061069" sldId="300"/>
        </pc:sldMkLst>
        <pc:spChg chg="add mod">
          <ac:chgData name="ALBA MIRIAM GOMEZ ARANGO" userId="2c886e72-7724-40c0-a1dc-5711b70225d6" providerId="ADAL" clId="{82BEB6FE-CF33-407F-A151-E3E44D8D8F48}" dt="2022-12-03T11:15:38.903" v="1413" actId="1076"/>
          <ac:spMkLst>
            <pc:docMk/>
            <pc:sldMk cId="1571061069" sldId="300"/>
            <ac:spMk id="3" creationId="{FB88180D-0F58-B26C-8907-9B33CB018213}"/>
          </ac:spMkLst>
        </pc:spChg>
        <pc:spChg chg="del">
          <ac:chgData name="ALBA MIRIAM GOMEZ ARANGO" userId="2c886e72-7724-40c0-a1dc-5711b70225d6" providerId="ADAL" clId="{82BEB6FE-CF33-407F-A151-E3E44D8D8F48}" dt="2022-12-03T11:10:25.321" v="1364" actId="478"/>
          <ac:spMkLst>
            <pc:docMk/>
            <pc:sldMk cId="1571061069" sldId="300"/>
            <ac:spMk id="5" creationId="{3DC11E4E-617D-E9DC-7A5F-0598D39B2757}"/>
          </ac:spMkLst>
        </pc:spChg>
        <pc:spChg chg="del">
          <ac:chgData name="ALBA MIRIAM GOMEZ ARANGO" userId="2c886e72-7724-40c0-a1dc-5711b70225d6" providerId="ADAL" clId="{82BEB6FE-CF33-407F-A151-E3E44D8D8F48}" dt="2022-12-03T11:10:25.321" v="1364" actId="478"/>
          <ac:spMkLst>
            <pc:docMk/>
            <pc:sldMk cId="1571061069" sldId="300"/>
            <ac:spMk id="7" creationId="{0F9C9896-AD6C-88B6-CC0E-DB47D4C90512}"/>
          </ac:spMkLst>
        </pc:spChg>
        <pc:spChg chg="del">
          <ac:chgData name="ALBA MIRIAM GOMEZ ARANGO" userId="2c886e72-7724-40c0-a1dc-5711b70225d6" providerId="ADAL" clId="{82BEB6FE-CF33-407F-A151-E3E44D8D8F48}" dt="2022-12-03T11:10:25.321" v="1364" actId="478"/>
          <ac:spMkLst>
            <pc:docMk/>
            <pc:sldMk cId="1571061069" sldId="300"/>
            <ac:spMk id="9" creationId="{ACE0EA77-6F59-8B69-DA86-6DD8E6CA92BC}"/>
          </ac:spMkLst>
        </pc:spChg>
        <pc:spChg chg="del">
          <ac:chgData name="ALBA MIRIAM GOMEZ ARANGO" userId="2c886e72-7724-40c0-a1dc-5711b70225d6" providerId="ADAL" clId="{82BEB6FE-CF33-407F-A151-E3E44D8D8F48}" dt="2022-12-03T11:10:25.321" v="1364" actId="478"/>
          <ac:spMkLst>
            <pc:docMk/>
            <pc:sldMk cId="1571061069" sldId="300"/>
            <ac:spMk id="11" creationId="{C67D9E58-7CD5-044D-96B1-D4C7FFB6CF75}"/>
          </ac:spMkLst>
        </pc:spChg>
        <pc:spChg chg="del">
          <ac:chgData name="ALBA MIRIAM GOMEZ ARANGO" userId="2c886e72-7724-40c0-a1dc-5711b70225d6" providerId="ADAL" clId="{82BEB6FE-CF33-407F-A151-E3E44D8D8F48}" dt="2022-12-03T11:10:25.321" v="1364" actId="478"/>
          <ac:spMkLst>
            <pc:docMk/>
            <pc:sldMk cId="1571061069" sldId="300"/>
            <ac:spMk id="12" creationId="{D64C7300-3520-89D1-95F7-ABE47B50AFA9}"/>
          </ac:spMkLst>
        </pc:spChg>
        <pc:spChg chg="del">
          <ac:chgData name="ALBA MIRIAM GOMEZ ARANGO" userId="2c886e72-7724-40c0-a1dc-5711b70225d6" providerId="ADAL" clId="{82BEB6FE-CF33-407F-A151-E3E44D8D8F48}" dt="2022-12-03T11:10:25.321" v="1364" actId="478"/>
          <ac:spMkLst>
            <pc:docMk/>
            <pc:sldMk cId="1571061069" sldId="300"/>
            <ac:spMk id="16" creationId="{EB9A88D6-51BC-1364-C477-75B165760E23}"/>
          </ac:spMkLst>
        </pc:spChg>
        <pc:spChg chg="del">
          <ac:chgData name="ALBA MIRIAM GOMEZ ARANGO" userId="2c886e72-7724-40c0-a1dc-5711b70225d6" providerId="ADAL" clId="{82BEB6FE-CF33-407F-A151-E3E44D8D8F48}" dt="2022-12-03T11:10:25.321" v="1364" actId="478"/>
          <ac:spMkLst>
            <pc:docMk/>
            <pc:sldMk cId="1571061069" sldId="300"/>
            <ac:spMk id="17" creationId="{C41E15A4-B120-8F87-37CA-D04AF4713B64}"/>
          </ac:spMkLst>
        </pc:spChg>
        <pc:spChg chg="add mod">
          <ac:chgData name="ALBA MIRIAM GOMEZ ARANGO" userId="2c886e72-7724-40c0-a1dc-5711b70225d6" providerId="ADAL" clId="{82BEB6FE-CF33-407F-A151-E3E44D8D8F48}" dt="2022-12-03T11:16:38.486" v="1445" actId="14100"/>
          <ac:spMkLst>
            <pc:docMk/>
            <pc:sldMk cId="1571061069" sldId="300"/>
            <ac:spMk id="18" creationId="{AEFED715-C350-AABD-FCA4-98E28FF26CF2}"/>
          </ac:spMkLst>
        </pc:spChg>
        <pc:spChg chg="del">
          <ac:chgData name="ALBA MIRIAM GOMEZ ARANGO" userId="2c886e72-7724-40c0-a1dc-5711b70225d6" providerId="ADAL" clId="{82BEB6FE-CF33-407F-A151-E3E44D8D8F48}" dt="2022-12-03T11:10:25.321" v="1364" actId="478"/>
          <ac:spMkLst>
            <pc:docMk/>
            <pc:sldMk cId="1571061069" sldId="300"/>
            <ac:spMk id="21" creationId="{3A85BD50-2D30-F8AC-BEE2-D8A90BAB3EF6}"/>
          </ac:spMkLst>
        </pc:spChg>
        <pc:spChg chg="add mod">
          <ac:chgData name="ALBA MIRIAM GOMEZ ARANGO" userId="2c886e72-7724-40c0-a1dc-5711b70225d6" providerId="ADAL" clId="{82BEB6FE-CF33-407F-A151-E3E44D8D8F48}" dt="2022-12-03T11:16:31.695" v="1443" actId="403"/>
          <ac:spMkLst>
            <pc:docMk/>
            <pc:sldMk cId="1571061069" sldId="300"/>
            <ac:spMk id="22" creationId="{30236A45-F399-4CC9-B9D9-14449814FEAE}"/>
          </ac:spMkLst>
        </pc:spChg>
        <pc:spChg chg="add mod">
          <ac:chgData name="ALBA MIRIAM GOMEZ ARANGO" userId="2c886e72-7724-40c0-a1dc-5711b70225d6" providerId="ADAL" clId="{82BEB6FE-CF33-407F-A151-E3E44D8D8F48}" dt="2022-12-03T11:18:08.121" v="1479" actId="1076"/>
          <ac:spMkLst>
            <pc:docMk/>
            <pc:sldMk cId="1571061069" sldId="300"/>
            <ac:spMk id="24" creationId="{A7F10318-778C-D351-4480-8FB41A32F0B2}"/>
          </ac:spMkLst>
        </pc:spChg>
        <pc:spChg chg="add mod">
          <ac:chgData name="ALBA MIRIAM GOMEZ ARANGO" userId="2c886e72-7724-40c0-a1dc-5711b70225d6" providerId="ADAL" clId="{82BEB6FE-CF33-407F-A151-E3E44D8D8F48}" dt="2022-12-03T11:18:04.980" v="1478" actId="1076"/>
          <ac:spMkLst>
            <pc:docMk/>
            <pc:sldMk cId="1571061069" sldId="300"/>
            <ac:spMk id="26" creationId="{EAA7F9E0-7D29-C8AD-F847-CB8B7E412E35}"/>
          </ac:spMkLst>
        </pc:spChg>
        <pc:spChg chg="add mod">
          <ac:chgData name="ALBA MIRIAM GOMEZ ARANGO" userId="2c886e72-7724-40c0-a1dc-5711b70225d6" providerId="ADAL" clId="{82BEB6FE-CF33-407F-A151-E3E44D8D8F48}" dt="2022-12-03T11:17:19.047" v="1467" actId="1076"/>
          <ac:spMkLst>
            <pc:docMk/>
            <pc:sldMk cId="1571061069" sldId="300"/>
            <ac:spMk id="27" creationId="{3E00DBC1-E44D-3824-C144-29E6C4A2F8FA}"/>
          </ac:spMkLst>
        </pc:spChg>
        <pc:spChg chg="add mod ord">
          <ac:chgData name="ALBA MIRIAM GOMEZ ARANGO" userId="2c886e72-7724-40c0-a1dc-5711b70225d6" providerId="ADAL" clId="{82BEB6FE-CF33-407F-A151-E3E44D8D8F48}" dt="2022-12-03T11:18:39.316" v="1486" actId="14100"/>
          <ac:spMkLst>
            <pc:docMk/>
            <pc:sldMk cId="1571061069" sldId="300"/>
            <ac:spMk id="28" creationId="{1E9F8410-D9E4-8630-0B81-C81F06FA5C19}"/>
          </ac:spMkLst>
        </pc:spChg>
        <pc:graphicFrameChg chg="add del mod modGraphic">
          <ac:chgData name="ALBA MIRIAM GOMEZ ARANGO" userId="2c886e72-7724-40c0-a1dc-5711b70225d6" providerId="ADAL" clId="{82BEB6FE-CF33-407F-A151-E3E44D8D8F48}" dt="2022-12-03T11:15:16.196" v="1410" actId="478"/>
          <ac:graphicFrameMkLst>
            <pc:docMk/>
            <pc:sldMk cId="1571061069" sldId="300"/>
            <ac:graphicFrameMk id="10" creationId="{8990EA88-B77A-5CED-040F-98E250F3248D}"/>
          </ac:graphicFrameMkLst>
        </pc:graphicFrameChg>
        <pc:picChg chg="add del mod">
          <ac:chgData name="ALBA MIRIAM GOMEZ ARANGO" userId="2c886e72-7724-40c0-a1dc-5711b70225d6" providerId="ADAL" clId="{82BEB6FE-CF33-407F-A151-E3E44D8D8F48}" dt="2022-12-03T11:13:16.722" v="1376" actId="478"/>
          <ac:picMkLst>
            <pc:docMk/>
            <pc:sldMk cId="1571061069" sldId="300"/>
            <ac:picMk id="13" creationId="{CF70DA54-F7EA-2AE0-7D95-475D7D67B857}"/>
          </ac:picMkLst>
        </pc:picChg>
        <pc:picChg chg="add mod">
          <ac:chgData name="ALBA MIRIAM GOMEZ ARANGO" userId="2c886e72-7724-40c0-a1dc-5711b70225d6" providerId="ADAL" clId="{82BEB6FE-CF33-407F-A151-E3E44D8D8F48}" dt="2022-12-03T11:17:03.014" v="1448" actId="1076"/>
          <ac:picMkLst>
            <pc:docMk/>
            <pc:sldMk cId="1571061069" sldId="300"/>
            <ac:picMk id="14" creationId="{8AC4D122-BA02-759D-E89A-F112B2092007}"/>
          </ac:picMkLst>
        </pc:picChg>
        <pc:picChg chg="add mod">
          <ac:chgData name="ALBA MIRIAM GOMEZ ARANGO" userId="2c886e72-7724-40c0-a1dc-5711b70225d6" providerId="ADAL" clId="{82BEB6FE-CF33-407F-A151-E3E44D8D8F48}" dt="2022-12-03T11:14:35.166" v="1392" actId="1076"/>
          <ac:picMkLst>
            <pc:docMk/>
            <pc:sldMk cId="1571061069" sldId="300"/>
            <ac:picMk id="19" creationId="{C837282A-6238-B963-4D70-EF30B3B38600}"/>
          </ac:picMkLst>
        </pc:picChg>
      </pc:sldChg>
    </pc:docChg>
  </pc:docChgLst>
  <pc:docChgLst>
    <pc:chgData name="Jose Jorge Muñoz Mercado" userId="S::jjmunozm@eafit.edu.co::0d118c21-72ad-4113-9353-e73acacb4c91" providerId="AD" clId="Web-{F193C7E8-E5D3-57D0-9845-96890F5AFBED}"/>
    <pc:docChg chg="addSld modSld">
      <pc:chgData name="Jose Jorge Muñoz Mercado" userId="S::jjmunozm@eafit.edu.co::0d118c21-72ad-4113-9353-e73acacb4c91" providerId="AD" clId="Web-{F193C7E8-E5D3-57D0-9845-96890F5AFBED}" dt="2022-12-02T06:17:16.304" v="2"/>
      <pc:docMkLst>
        <pc:docMk/>
      </pc:docMkLst>
      <pc:sldChg chg="modSp">
        <pc:chgData name="Jose Jorge Muñoz Mercado" userId="S::jjmunozm@eafit.edu.co::0d118c21-72ad-4113-9353-e73acacb4c91" providerId="AD" clId="Web-{F193C7E8-E5D3-57D0-9845-96890F5AFBED}" dt="2022-12-02T06:16:52.132" v="1" actId="1076"/>
        <pc:sldMkLst>
          <pc:docMk/>
          <pc:sldMk cId="0" sldId="268"/>
        </pc:sldMkLst>
        <pc:spChg chg="mod">
          <ac:chgData name="Jose Jorge Muñoz Mercado" userId="S::jjmunozm@eafit.edu.co::0d118c21-72ad-4113-9353-e73acacb4c91" providerId="AD" clId="Web-{F193C7E8-E5D3-57D0-9845-96890F5AFBED}" dt="2022-12-02T06:16:52.132" v="1" actId="1076"/>
          <ac:spMkLst>
            <pc:docMk/>
            <pc:sldMk cId="0" sldId="268"/>
            <ac:spMk id="281" creationId="{00000000-0000-0000-0000-000000000000}"/>
          </ac:spMkLst>
        </pc:spChg>
      </pc:sldChg>
      <pc:sldChg chg="delSp add replId">
        <pc:chgData name="Jose Jorge Muñoz Mercado" userId="S::jjmunozm@eafit.edu.co::0d118c21-72ad-4113-9353-e73acacb4c91" providerId="AD" clId="Web-{F193C7E8-E5D3-57D0-9845-96890F5AFBED}" dt="2022-12-02T06:17:16.304" v="2"/>
        <pc:sldMkLst>
          <pc:docMk/>
          <pc:sldMk cId="699401620" sldId="280"/>
        </pc:sldMkLst>
        <pc:picChg chg="del">
          <ac:chgData name="Jose Jorge Muñoz Mercado" userId="S::jjmunozm@eafit.edu.co::0d118c21-72ad-4113-9353-e73acacb4c91" providerId="AD" clId="Web-{F193C7E8-E5D3-57D0-9845-96890F5AFBED}" dt="2022-12-02T06:17:16.304" v="2"/>
          <ac:picMkLst>
            <pc:docMk/>
            <pc:sldMk cId="699401620" sldId="280"/>
            <ac:picMk id="282" creationId="{00000000-0000-0000-0000-000000000000}"/>
          </ac:picMkLst>
        </pc:picChg>
      </pc:sldChg>
    </pc:docChg>
  </pc:docChgLst>
  <pc:docChgLst>
    <pc:chgData name="Juan Felipe Burbano Zapata" userId="1825947d-adac-480d-a6c7-81910fe82861" providerId="ADAL" clId="{1301F18B-B9A4-4B66-90B5-F65584B85DEC}"/>
    <pc:docChg chg="undo custSel addSld modSld sldOrd">
      <pc:chgData name="Juan Felipe Burbano Zapata" userId="1825947d-adac-480d-a6c7-81910fe82861" providerId="ADAL" clId="{1301F18B-B9A4-4B66-90B5-F65584B85DEC}" dt="2022-12-03T03:14:39.453" v="99"/>
      <pc:docMkLst>
        <pc:docMk/>
      </pc:docMkLst>
      <pc:sldChg chg="addSp delSp modSp mod ord">
        <pc:chgData name="Juan Felipe Burbano Zapata" userId="1825947d-adac-480d-a6c7-81910fe82861" providerId="ADAL" clId="{1301F18B-B9A4-4B66-90B5-F65584B85DEC}" dt="2022-12-03T03:14:39.453" v="99"/>
        <pc:sldMkLst>
          <pc:docMk/>
          <pc:sldMk cId="0" sldId="263"/>
        </pc:sldMkLst>
        <pc:spChg chg="add mod">
          <ac:chgData name="Juan Felipe Burbano Zapata" userId="1825947d-adac-480d-a6c7-81910fe82861" providerId="ADAL" clId="{1301F18B-B9A4-4B66-90B5-F65584B85DEC}" dt="2022-12-03T03:14:39.453" v="99"/>
          <ac:spMkLst>
            <pc:docMk/>
            <pc:sldMk cId="0" sldId="263"/>
            <ac:spMk id="10" creationId="{6B96A761-6FA8-45EF-A7A0-A5374505D659}"/>
          </ac:spMkLst>
        </pc:spChg>
        <pc:spChg chg="mod">
          <ac:chgData name="Juan Felipe Burbano Zapata" userId="1825947d-adac-480d-a6c7-81910fe82861" providerId="ADAL" clId="{1301F18B-B9A4-4B66-90B5-F65584B85DEC}" dt="2022-12-03T03:14:29.163" v="97"/>
          <ac:spMkLst>
            <pc:docMk/>
            <pc:sldMk cId="0" sldId="263"/>
            <ac:spMk id="180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81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82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83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84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85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4.784" v="26" actId="478"/>
          <ac:spMkLst>
            <pc:docMk/>
            <pc:sldMk cId="0" sldId="263"/>
            <ac:spMk id="186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87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88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89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90" creationId="{00000000-0000-0000-0000-000000000000}"/>
          </ac:spMkLst>
        </pc:spChg>
        <pc:spChg chg="add del">
          <ac:chgData name="Juan Felipe Burbano Zapata" userId="1825947d-adac-480d-a6c7-81910fe82861" providerId="ADAL" clId="{1301F18B-B9A4-4B66-90B5-F65584B85DEC}" dt="2022-12-03T01:14:50.140" v="25" actId="478"/>
          <ac:spMkLst>
            <pc:docMk/>
            <pc:sldMk cId="0" sldId="263"/>
            <ac:spMk id="191" creationId="{00000000-0000-0000-0000-000000000000}"/>
          </ac:spMkLst>
        </pc:spChg>
        <pc:spChg chg="mod">
          <ac:chgData name="Juan Felipe Burbano Zapata" userId="1825947d-adac-480d-a6c7-81910fe82861" providerId="ADAL" clId="{1301F18B-B9A4-4B66-90B5-F65584B85DEC}" dt="2022-12-03T01:19:21.493" v="87" actId="1036"/>
          <ac:spMkLst>
            <pc:docMk/>
            <pc:sldMk cId="0" sldId="263"/>
            <ac:spMk id="193" creationId="{00000000-0000-0000-0000-000000000000}"/>
          </ac:spMkLst>
        </pc:spChg>
        <pc:spChg chg="mod">
          <ac:chgData name="Juan Felipe Burbano Zapata" userId="1825947d-adac-480d-a6c7-81910fe82861" providerId="ADAL" clId="{1301F18B-B9A4-4B66-90B5-F65584B85DEC}" dt="2022-12-03T01:19:21.493" v="87" actId="1036"/>
          <ac:spMkLst>
            <pc:docMk/>
            <pc:sldMk cId="0" sldId="263"/>
            <ac:spMk id="194" creationId="{00000000-0000-0000-0000-000000000000}"/>
          </ac:spMkLst>
        </pc:spChg>
        <pc:spChg chg="mod">
          <ac:chgData name="Juan Felipe Burbano Zapata" userId="1825947d-adac-480d-a6c7-81910fe82861" providerId="ADAL" clId="{1301F18B-B9A4-4B66-90B5-F65584B85DEC}" dt="2022-12-03T01:15:14.554" v="56" actId="1036"/>
          <ac:spMkLst>
            <pc:docMk/>
            <pc:sldMk cId="0" sldId="263"/>
            <ac:spMk id="196" creationId="{00000000-0000-0000-0000-000000000000}"/>
          </ac:spMkLst>
        </pc:spChg>
        <pc:spChg chg="mod">
          <ac:chgData name="Juan Felipe Burbano Zapata" userId="1825947d-adac-480d-a6c7-81910fe82861" providerId="ADAL" clId="{1301F18B-B9A4-4B66-90B5-F65584B85DEC}" dt="2022-12-03T01:15:14.554" v="56" actId="1036"/>
          <ac:spMkLst>
            <pc:docMk/>
            <pc:sldMk cId="0" sldId="263"/>
            <ac:spMk id="197" creationId="{00000000-0000-0000-0000-000000000000}"/>
          </ac:spMkLst>
        </pc:spChg>
        <pc:spChg chg="mod">
          <ac:chgData name="Juan Felipe Burbano Zapata" userId="1825947d-adac-480d-a6c7-81910fe82861" providerId="ADAL" clId="{1301F18B-B9A4-4B66-90B5-F65584B85DEC}" dt="2022-12-03T01:15:01.008" v="27" actId="1076"/>
          <ac:spMkLst>
            <pc:docMk/>
            <pc:sldMk cId="0" sldId="263"/>
            <ac:spMk id="198" creationId="{00000000-0000-0000-0000-000000000000}"/>
          </ac:spMkLst>
        </pc:spChg>
        <pc:graphicFrameChg chg="mod">
          <ac:chgData name="Juan Felipe Burbano Zapata" userId="1825947d-adac-480d-a6c7-81910fe82861" providerId="ADAL" clId="{1301F18B-B9A4-4B66-90B5-F65584B85DEC}" dt="2022-12-03T01:19:21.493" v="87" actId="1036"/>
          <ac:graphicFrameMkLst>
            <pc:docMk/>
            <pc:sldMk cId="0" sldId="263"/>
            <ac:graphicFrameMk id="192" creationId="{00000000-0000-0000-0000-000000000000}"/>
          </ac:graphicFrameMkLst>
        </pc:graphicFrameChg>
        <pc:graphicFrameChg chg="mod">
          <ac:chgData name="Juan Felipe Burbano Zapata" userId="1825947d-adac-480d-a6c7-81910fe82861" providerId="ADAL" clId="{1301F18B-B9A4-4B66-90B5-F65584B85DEC}" dt="2022-12-03T01:15:14.554" v="56" actId="1036"/>
          <ac:graphicFrameMkLst>
            <pc:docMk/>
            <pc:sldMk cId="0" sldId="263"/>
            <ac:graphicFrameMk id="195" creationId="{00000000-0000-0000-0000-000000000000}"/>
          </ac:graphicFrameMkLst>
        </pc:graphicFrameChg>
      </pc:sldChg>
      <pc:sldChg chg="ord">
        <pc:chgData name="Juan Felipe Burbano Zapata" userId="1825947d-adac-480d-a6c7-81910fe82861" providerId="ADAL" clId="{1301F18B-B9A4-4B66-90B5-F65584B85DEC}" dt="2022-12-03T01:14:42.304" v="24"/>
        <pc:sldMkLst>
          <pc:docMk/>
          <pc:sldMk cId="0" sldId="267"/>
        </pc:sldMkLst>
      </pc:sldChg>
      <pc:sldChg chg="modSp">
        <pc:chgData name="Juan Felipe Burbano Zapata" userId="1825947d-adac-480d-a6c7-81910fe82861" providerId="ADAL" clId="{1301F18B-B9A4-4B66-90B5-F65584B85DEC}" dt="2022-12-03T01:36:57.494" v="88" actId="14100"/>
        <pc:sldMkLst>
          <pc:docMk/>
          <pc:sldMk cId="1506653050" sldId="273"/>
        </pc:sldMkLst>
        <pc:graphicFrameChg chg="mod">
          <ac:chgData name="Juan Felipe Burbano Zapata" userId="1825947d-adac-480d-a6c7-81910fe82861" providerId="ADAL" clId="{1301F18B-B9A4-4B66-90B5-F65584B85DEC}" dt="2022-12-03T01:36:57.494" v="88" actId="14100"/>
          <ac:graphicFrameMkLst>
            <pc:docMk/>
            <pc:sldMk cId="1506653050" sldId="273"/>
            <ac:graphicFrameMk id="20" creationId="{A5B6C867-8AA0-9AAB-7FAF-7B2F2113012A}"/>
          </ac:graphicFrameMkLst>
        </pc:graphicFrameChg>
      </pc:sldChg>
      <pc:sldChg chg="modSp mod">
        <pc:chgData name="Juan Felipe Burbano Zapata" userId="1825947d-adac-480d-a6c7-81910fe82861" providerId="ADAL" clId="{1301F18B-B9A4-4B66-90B5-F65584B85DEC}" dt="2022-12-03T00:45:41.760" v="21" actId="368"/>
        <pc:sldMkLst>
          <pc:docMk/>
          <pc:sldMk cId="920385317" sldId="274"/>
        </pc:sldMkLst>
        <pc:spChg chg="mod">
          <ac:chgData name="Juan Felipe Burbano Zapata" userId="1825947d-adac-480d-a6c7-81910fe82861" providerId="ADAL" clId="{1301F18B-B9A4-4B66-90B5-F65584B85DEC}" dt="2022-12-03T00:02:08.628" v="12" actId="20577"/>
          <ac:spMkLst>
            <pc:docMk/>
            <pc:sldMk cId="920385317" sldId="274"/>
            <ac:spMk id="5" creationId="{70F23F24-12CA-3495-A876-3A814031E6A1}"/>
          </ac:spMkLst>
        </pc:spChg>
        <pc:graphicFrameChg chg="modGraphic">
          <ac:chgData name="Juan Felipe Burbano Zapata" userId="1825947d-adac-480d-a6c7-81910fe82861" providerId="ADAL" clId="{1301F18B-B9A4-4B66-90B5-F65584B85DEC}" dt="2022-12-03T00:45:41.760" v="21" actId="368"/>
          <ac:graphicFrameMkLst>
            <pc:docMk/>
            <pc:sldMk cId="920385317" sldId="274"/>
            <ac:graphicFrameMk id="3" creationId="{868C01E4-9457-618E-229B-B8C74F1B2358}"/>
          </ac:graphicFrameMkLst>
        </pc:graphicFrameChg>
      </pc:sldChg>
      <pc:sldChg chg="addSp delSp modSp mod">
        <pc:chgData name="Juan Felipe Burbano Zapata" userId="1825947d-adac-480d-a6c7-81910fe82861" providerId="ADAL" clId="{1301F18B-B9A4-4B66-90B5-F65584B85DEC}" dt="2022-12-03T01:42:02.573" v="92" actId="14100"/>
        <pc:sldMkLst>
          <pc:docMk/>
          <pc:sldMk cId="2526104487" sldId="291"/>
        </pc:sldMkLst>
        <pc:picChg chg="del">
          <ac:chgData name="Juan Felipe Burbano Zapata" userId="1825947d-adac-480d-a6c7-81910fe82861" providerId="ADAL" clId="{1301F18B-B9A4-4B66-90B5-F65584B85DEC}" dt="2022-12-03T01:41:40.345" v="89" actId="478"/>
          <ac:picMkLst>
            <pc:docMk/>
            <pc:sldMk cId="2526104487" sldId="291"/>
            <ac:picMk id="3" creationId="{0CEEBE8D-686D-FD9E-DFB7-DADC30939304}"/>
          </ac:picMkLst>
        </pc:picChg>
        <pc:picChg chg="add mod">
          <ac:chgData name="Juan Felipe Burbano Zapata" userId="1825947d-adac-480d-a6c7-81910fe82861" providerId="ADAL" clId="{1301F18B-B9A4-4B66-90B5-F65584B85DEC}" dt="2022-12-03T01:42:02.573" v="92" actId="14100"/>
          <ac:picMkLst>
            <pc:docMk/>
            <pc:sldMk cId="2526104487" sldId="291"/>
            <ac:picMk id="7" creationId="{6E5D5C5C-E701-4A30-8242-039DCD02D082}"/>
          </ac:picMkLst>
        </pc:picChg>
      </pc:sldChg>
      <pc:sldChg chg="new">
        <pc:chgData name="Juan Felipe Burbano Zapata" userId="1825947d-adac-480d-a6c7-81910fe82861" providerId="ADAL" clId="{1301F18B-B9A4-4B66-90B5-F65584B85DEC}" dt="2022-12-03T01:13:23.972" v="22" actId="680"/>
        <pc:sldMkLst>
          <pc:docMk/>
          <pc:sldMk cId="3854169004" sldId="292"/>
        </pc:sldMkLst>
      </pc:sldChg>
      <pc:sldChg chg="addSp modSp">
        <pc:chgData name="Juan Felipe Burbano Zapata" userId="1825947d-adac-480d-a6c7-81910fe82861" providerId="ADAL" clId="{1301F18B-B9A4-4B66-90B5-F65584B85DEC}" dt="2022-12-03T03:14:35.618" v="98" actId="571"/>
        <pc:sldMkLst>
          <pc:docMk/>
          <pc:sldMk cId="9180566" sldId="294"/>
        </pc:sldMkLst>
        <pc:spChg chg="add mod">
          <ac:chgData name="Juan Felipe Burbano Zapata" userId="1825947d-adac-480d-a6c7-81910fe82861" providerId="ADAL" clId="{1301F18B-B9A4-4B66-90B5-F65584B85DEC}" dt="2022-12-03T03:14:35.618" v="98" actId="571"/>
          <ac:spMkLst>
            <pc:docMk/>
            <pc:sldMk cId="9180566" sldId="294"/>
            <ac:spMk id="10" creationId="{15C23C2F-922A-4DEF-BA0F-5B1155FB337B}"/>
          </ac:spMkLst>
        </pc:spChg>
      </pc:sldChg>
    </pc:docChg>
  </pc:docChgLst>
  <pc:docChgLst>
    <pc:chgData name="Alba Miriam Gomez Arango" userId="S::amgomeza6@eafit.edu.co::2c886e72-7724-40c0-a1dc-5711b70225d6" providerId="AD" clId="Web-{7890CC1E-E3CD-9ECB-DF75-8FD1F728CCFC}"/>
    <pc:docChg chg="delSld">
      <pc:chgData name="Alba Miriam Gomez Arango" userId="S::amgomeza6@eafit.edu.co::2c886e72-7724-40c0-a1dc-5711b70225d6" providerId="AD" clId="Web-{7890CC1E-E3CD-9ECB-DF75-8FD1F728CCFC}" dt="2022-12-03T02:11:10.345" v="0"/>
      <pc:docMkLst>
        <pc:docMk/>
      </pc:docMkLst>
      <pc:sldChg chg="del">
        <pc:chgData name="Alba Miriam Gomez Arango" userId="S::amgomeza6@eafit.edu.co::2c886e72-7724-40c0-a1dc-5711b70225d6" providerId="AD" clId="Web-{7890CC1E-E3CD-9ECB-DF75-8FD1F728CCFC}" dt="2022-12-03T02:11:10.345" v="0"/>
        <pc:sldMkLst>
          <pc:docMk/>
          <pc:sldMk cId="3854169004" sldId="292"/>
        </pc:sldMkLst>
      </pc:sldChg>
    </pc:docChg>
  </pc:docChgLst>
  <pc:docChgLst>
    <pc:chgData name="Alba Miriam Gomez Arango" userId="2c886e72-7724-40c0-a1dc-5711b70225d6" providerId="ADAL" clId="{82BEB6FE-CF33-407F-A151-E3E44D8D8F48}"/>
    <pc:docChg chg="undo custSel addSld delSld modSld sldOrd">
      <pc:chgData name="Alba Miriam Gomez Arango" userId="2c886e72-7724-40c0-a1dc-5711b70225d6" providerId="ADAL" clId="{82BEB6FE-CF33-407F-A151-E3E44D8D8F48}" dt="2022-12-03T14:54:47.196" v="1349" actId="478"/>
      <pc:docMkLst>
        <pc:docMk/>
      </pc:docMkLst>
      <pc:sldChg chg="addSp delSp modSp mod">
        <pc:chgData name="Alba Miriam Gomez Arango" userId="2c886e72-7724-40c0-a1dc-5711b70225d6" providerId="ADAL" clId="{82BEB6FE-CF33-407F-A151-E3E44D8D8F48}" dt="2022-12-03T14:05:16.506" v="543" actId="207"/>
        <pc:sldMkLst>
          <pc:docMk/>
          <pc:sldMk cId="0" sldId="263"/>
        </pc:sldMkLst>
        <pc:spChg chg="mod">
          <ac:chgData name="Alba Miriam Gomez Arango" userId="2c886e72-7724-40c0-a1dc-5711b70225d6" providerId="ADAL" clId="{82BEB6FE-CF33-407F-A151-E3E44D8D8F48}" dt="2022-12-03T14:04:16.421" v="490" actId="1076"/>
          <ac:spMkLst>
            <pc:docMk/>
            <pc:sldMk cId="0" sldId="263"/>
            <ac:spMk id="2" creationId="{5D369A30-D2F1-8321-DF0B-D40E1FF82601}"/>
          </ac:spMkLst>
        </pc:spChg>
        <pc:spChg chg="add del mod">
          <ac:chgData name="Alba Miriam Gomez Arango" userId="2c886e72-7724-40c0-a1dc-5711b70225d6" providerId="ADAL" clId="{82BEB6FE-CF33-407F-A151-E3E44D8D8F48}" dt="2022-12-03T14:04:12.181" v="489" actId="478"/>
          <ac:spMkLst>
            <pc:docMk/>
            <pc:sldMk cId="0" sldId="263"/>
            <ac:spMk id="6" creationId="{976763DE-BB7A-62A6-A4C1-5DFCE16A3FD3}"/>
          </ac:spMkLst>
        </pc:spChg>
        <pc:spChg chg="add del mod">
          <ac:chgData name="Alba Miriam Gomez Arango" userId="2c886e72-7724-40c0-a1dc-5711b70225d6" providerId="ADAL" clId="{82BEB6FE-CF33-407F-A151-E3E44D8D8F48}" dt="2022-12-03T14:04:12.181" v="489" actId="478"/>
          <ac:spMkLst>
            <pc:docMk/>
            <pc:sldMk cId="0" sldId="263"/>
            <ac:spMk id="7" creationId="{CE6FE499-DD1B-706D-3D5F-1CC182C0ABA8}"/>
          </ac:spMkLst>
        </pc:spChg>
        <pc:spChg chg="add del mod">
          <ac:chgData name="Alba Miriam Gomez Arango" userId="2c886e72-7724-40c0-a1dc-5711b70225d6" providerId="ADAL" clId="{82BEB6FE-CF33-407F-A151-E3E44D8D8F48}" dt="2022-12-03T14:04:12.181" v="489" actId="478"/>
          <ac:spMkLst>
            <pc:docMk/>
            <pc:sldMk cId="0" sldId="263"/>
            <ac:spMk id="8" creationId="{229021EB-4140-EE06-A7AD-6B0915D8762B}"/>
          </ac:spMkLst>
        </pc:spChg>
        <pc:spChg chg="add del mod">
          <ac:chgData name="Alba Miriam Gomez Arango" userId="2c886e72-7724-40c0-a1dc-5711b70225d6" providerId="ADAL" clId="{82BEB6FE-CF33-407F-A151-E3E44D8D8F48}" dt="2022-12-03T14:04:12.181" v="489" actId="478"/>
          <ac:spMkLst>
            <pc:docMk/>
            <pc:sldMk cId="0" sldId="263"/>
            <ac:spMk id="9" creationId="{972623F8-0BEA-E0BC-1A55-94B202E3B285}"/>
          </ac:spMkLst>
        </pc:spChg>
        <pc:spChg chg="add del mod">
          <ac:chgData name="Alba Miriam Gomez Arango" userId="2c886e72-7724-40c0-a1dc-5711b70225d6" providerId="ADAL" clId="{82BEB6FE-CF33-407F-A151-E3E44D8D8F48}" dt="2022-12-03T14:04:12.181" v="489" actId="478"/>
          <ac:spMkLst>
            <pc:docMk/>
            <pc:sldMk cId="0" sldId="263"/>
            <ac:spMk id="10" creationId="{ED742940-8AAC-E796-159E-FF30D52455A9}"/>
          </ac:spMkLst>
        </pc:spChg>
        <pc:spChg chg="add mod">
          <ac:chgData name="Alba Miriam Gomez Arango" userId="2c886e72-7724-40c0-a1dc-5711b70225d6" providerId="ADAL" clId="{82BEB6FE-CF33-407F-A151-E3E44D8D8F48}" dt="2022-12-03T14:04:33.768" v="492" actId="1076"/>
          <ac:spMkLst>
            <pc:docMk/>
            <pc:sldMk cId="0" sldId="263"/>
            <ac:spMk id="11" creationId="{77DBD1B7-DEB5-5B9C-60D0-461BD1BE4275}"/>
          </ac:spMkLst>
        </pc:spChg>
        <pc:spChg chg="add mod">
          <ac:chgData name="Alba Miriam Gomez Arango" userId="2c886e72-7724-40c0-a1dc-5711b70225d6" providerId="ADAL" clId="{82BEB6FE-CF33-407F-A151-E3E44D8D8F48}" dt="2022-12-03T14:05:16.506" v="543" actId="207"/>
          <ac:spMkLst>
            <pc:docMk/>
            <pc:sldMk cId="0" sldId="263"/>
            <ac:spMk id="12" creationId="{9046DB79-240D-2ED9-2796-8EC956B1CA48}"/>
          </ac:spMkLst>
        </pc:spChg>
        <pc:spChg chg="mod">
          <ac:chgData name="Alba Miriam Gomez Arango" userId="2c886e72-7724-40c0-a1dc-5711b70225d6" providerId="ADAL" clId="{82BEB6FE-CF33-407F-A151-E3E44D8D8F48}" dt="2022-12-03T14:03:21.825" v="486" actId="552"/>
          <ac:spMkLst>
            <pc:docMk/>
            <pc:sldMk cId="0" sldId="263"/>
            <ac:spMk id="194" creationId="{00000000-0000-0000-0000-000000000000}"/>
          </ac:spMkLst>
        </pc:spChg>
        <pc:spChg chg="mod">
          <ac:chgData name="Alba Miriam Gomez Arango" userId="2c886e72-7724-40c0-a1dc-5711b70225d6" providerId="ADAL" clId="{82BEB6FE-CF33-407F-A151-E3E44D8D8F48}" dt="2022-12-03T14:03:21.825" v="486" actId="552"/>
          <ac:spMkLst>
            <pc:docMk/>
            <pc:sldMk cId="0" sldId="263"/>
            <ac:spMk id="196" creationId="{00000000-0000-0000-0000-000000000000}"/>
          </ac:spMkLst>
        </pc:spChg>
      </pc:sldChg>
      <pc:sldChg chg="modSp mod">
        <pc:chgData name="Alba Miriam Gomez Arango" userId="2c886e72-7724-40c0-a1dc-5711b70225d6" providerId="ADAL" clId="{82BEB6FE-CF33-407F-A151-E3E44D8D8F48}" dt="2022-12-03T14:08:18.407" v="545" actId="14100"/>
        <pc:sldMkLst>
          <pc:docMk/>
          <pc:sldMk cId="920385317" sldId="274"/>
        </pc:sldMkLst>
        <pc:spChg chg="mod">
          <ac:chgData name="Alba Miriam Gomez Arango" userId="2c886e72-7724-40c0-a1dc-5711b70225d6" providerId="ADAL" clId="{82BEB6FE-CF33-407F-A151-E3E44D8D8F48}" dt="2022-12-03T14:08:18.407" v="545" actId="14100"/>
          <ac:spMkLst>
            <pc:docMk/>
            <pc:sldMk cId="920385317" sldId="274"/>
            <ac:spMk id="9" creationId="{DE18A67D-752A-D028-FC28-6FE686ECAEC1}"/>
          </ac:spMkLst>
        </pc:spChg>
      </pc:sldChg>
      <pc:sldChg chg="modSp mod">
        <pc:chgData name="Alba Miriam Gomez Arango" userId="2c886e72-7724-40c0-a1dc-5711b70225d6" providerId="ADAL" clId="{82BEB6FE-CF33-407F-A151-E3E44D8D8F48}" dt="2022-12-03T14:10:39.530" v="560" actId="2711"/>
        <pc:sldMkLst>
          <pc:docMk/>
          <pc:sldMk cId="2709288820" sldId="275"/>
        </pc:sldMkLst>
        <pc:graphicFrameChg chg="modGraphic">
          <ac:chgData name="Alba Miriam Gomez Arango" userId="2c886e72-7724-40c0-a1dc-5711b70225d6" providerId="ADAL" clId="{82BEB6FE-CF33-407F-A151-E3E44D8D8F48}" dt="2022-12-03T14:10:39.530" v="560" actId="2711"/>
          <ac:graphicFrameMkLst>
            <pc:docMk/>
            <pc:sldMk cId="2709288820" sldId="275"/>
            <ac:graphicFrameMk id="3" creationId="{D5354E9C-0B98-8683-DD2F-60A5DD306C35}"/>
          </ac:graphicFrameMkLst>
        </pc:graphicFrameChg>
      </pc:sldChg>
      <pc:sldChg chg="addSp delSp modSp mod">
        <pc:chgData name="Alba Miriam Gomez Arango" userId="2c886e72-7724-40c0-a1dc-5711b70225d6" providerId="ADAL" clId="{82BEB6FE-CF33-407F-A151-E3E44D8D8F48}" dt="2022-12-03T14:00:59.536" v="485" actId="404"/>
        <pc:sldMkLst>
          <pc:docMk/>
          <pc:sldMk cId="345363143" sldId="276"/>
        </pc:sldMkLst>
        <pc:spChg chg="add del mod">
          <ac:chgData name="Alba Miriam Gomez Arango" userId="2c886e72-7724-40c0-a1dc-5711b70225d6" providerId="ADAL" clId="{82BEB6FE-CF33-407F-A151-E3E44D8D8F48}" dt="2022-12-03T13:54:11.709" v="320" actId="21"/>
          <ac:spMkLst>
            <pc:docMk/>
            <pc:sldMk cId="345363143" sldId="276"/>
            <ac:spMk id="5" creationId="{71D87410-2150-7FD3-00CA-A677DD24CACC}"/>
          </ac:spMkLst>
        </pc:spChg>
        <pc:spChg chg="add del mod">
          <ac:chgData name="Alba Miriam Gomez Arango" userId="2c886e72-7724-40c0-a1dc-5711b70225d6" providerId="ADAL" clId="{82BEB6FE-CF33-407F-A151-E3E44D8D8F48}" dt="2022-12-03T13:54:11.726" v="322"/>
          <ac:spMkLst>
            <pc:docMk/>
            <pc:sldMk cId="345363143" sldId="276"/>
            <ac:spMk id="9" creationId="{2D967C16-5482-5548-58A4-0B29C71F654A}"/>
          </ac:spMkLst>
        </pc:spChg>
        <pc:spChg chg="mod">
          <ac:chgData name="Alba Miriam Gomez Arango" userId="2c886e72-7724-40c0-a1dc-5711b70225d6" providerId="ADAL" clId="{82BEB6FE-CF33-407F-A151-E3E44D8D8F48}" dt="2022-12-03T13:55:53.357" v="389" actId="1076"/>
          <ac:spMkLst>
            <pc:docMk/>
            <pc:sldMk cId="345363143" sldId="276"/>
            <ac:spMk id="10" creationId="{C58EFC90-D1E5-E0E1-8A77-219D2886E61E}"/>
          </ac:spMkLst>
        </pc:spChg>
        <pc:spChg chg="mod">
          <ac:chgData name="Alba Miriam Gomez Arango" userId="2c886e72-7724-40c0-a1dc-5711b70225d6" providerId="ADAL" clId="{82BEB6FE-CF33-407F-A151-E3E44D8D8F48}" dt="2022-12-03T13:55:53.357" v="389" actId="1076"/>
          <ac:spMkLst>
            <pc:docMk/>
            <pc:sldMk cId="345363143" sldId="276"/>
            <ac:spMk id="11" creationId="{E7E0260B-F783-1398-7739-D29B68B7DF46}"/>
          </ac:spMkLst>
        </pc:spChg>
        <pc:spChg chg="mod">
          <ac:chgData name="Alba Miriam Gomez Arango" userId="2c886e72-7724-40c0-a1dc-5711b70225d6" providerId="ADAL" clId="{82BEB6FE-CF33-407F-A151-E3E44D8D8F48}" dt="2022-12-03T13:55:53.357" v="389" actId="1076"/>
          <ac:spMkLst>
            <pc:docMk/>
            <pc:sldMk cId="345363143" sldId="276"/>
            <ac:spMk id="12" creationId="{6CD95065-0B2F-A897-4795-13CDA356E4ED}"/>
          </ac:spMkLst>
        </pc:spChg>
        <pc:spChg chg="mod">
          <ac:chgData name="Alba Miriam Gomez Arango" userId="2c886e72-7724-40c0-a1dc-5711b70225d6" providerId="ADAL" clId="{82BEB6FE-CF33-407F-A151-E3E44D8D8F48}" dt="2022-12-03T13:55:53.357" v="389" actId="1076"/>
          <ac:spMkLst>
            <pc:docMk/>
            <pc:sldMk cId="345363143" sldId="276"/>
            <ac:spMk id="13" creationId="{4820E73B-04E4-50E5-BEDB-4029ACCC0036}"/>
          </ac:spMkLst>
        </pc:spChg>
        <pc:spChg chg="add mod">
          <ac:chgData name="Alba Miriam Gomez Arango" userId="2c886e72-7724-40c0-a1dc-5711b70225d6" providerId="ADAL" clId="{82BEB6FE-CF33-407F-A151-E3E44D8D8F48}" dt="2022-12-03T13:55:53.357" v="389" actId="1076"/>
          <ac:spMkLst>
            <pc:docMk/>
            <pc:sldMk cId="345363143" sldId="276"/>
            <ac:spMk id="14" creationId="{AA321AF8-06E5-8414-D1BF-180ABA0B50B6}"/>
          </ac:spMkLst>
        </pc:spChg>
        <pc:spChg chg="add mod">
          <ac:chgData name="Alba Miriam Gomez Arango" userId="2c886e72-7724-40c0-a1dc-5711b70225d6" providerId="ADAL" clId="{82BEB6FE-CF33-407F-A151-E3E44D8D8F48}" dt="2022-12-03T13:55:53.357" v="389" actId="1076"/>
          <ac:spMkLst>
            <pc:docMk/>
            <pc:sldMk cId="345363143" sldId="276"/>
            <ac:spMk id="15" creationId="{77E0A1D6-57C0-A074-7918-75CCC30769D0}"/>
          </ac:spMkLst>
        </pc:spChg>
        <pc:spChg chg="add mod">
          <ac:chgData name="Alba Miriam Gomez Arango" userId="2c886e72-7724-40c0-a1dc-5711b70225d6" providerId="ADAL" clId="{82BEB6FE-CF33-407F-A151-E3E44D8D8F48}" dt="2022-12-03T13:55:53.357" v="389" actId="1076"/>
          <ac:spMkLst>
            <pc:docMk/>
            <pc:sldMk cId="345363143" sldId="276"/>
            <ac:spMk id="17" creationId="{B5B7ED8F-0FFA-8A65-4530-C01E26AF611E}"/>
          </ac:spMkLst>
        </pc:spChg>
        <pc:spChg chg="add mod">
          <ac:chgData name="Alba Miriam Gomez Arango" userId="2c886e72-7724-40c0-a1dc-5711b70225d6" providerId="ADAL" clId="{82BEB6FE-CF33-407F-A151-E3E44D8D8F48}" dt="2022-12-03T13:56:07.434" v="391" actId="207"/>
          <ac:spMkLst>
            <pc:docMk/>
            <pc:sldMk cId="345363143" sldId="276"/>
            <ac:spMk id="18" creationId="{CA72FD53-4B12-124C-2353-61A03AA103ED}"/>
          </ac:spMkLst>
        </pc:spChg>
        <pc:spChg chg="add mod">
          <ac:chgData name="Alba Miriam Gomez Arango" userId="2c886e72-7724-40c0-a1dc-5711b70225d6" providerId="ADAL" clId="{82BEB6FE-CF33-407F-A151-E3E44D8D8F48}" dt="2022-12-03T14:00:59.536" v="485" actId="404"/>
          <ac:spMkLst>
            <pc:docMk/>
            <pc:sldMk cId="345363143" sldId="276"/>
            <ac:spMk id="19" creationId="{EDFECE3F-2103-2BA0-6A77-BDAC69AFE7DD}"/>
          </ac:spMkLst>
        </pc:spChg>
        <pc:spChg chg="add mod">
          <ac:chgData name="Alba Miriam Gomez Arango" userId="2c886e72-7724-40c0-a1dc-5711b70225d6" providerId="ADAL" clId="{82BEB6FE-CF33-407F-A151-E3E44D8D8F48}" dt="2022-12-03T13:57:20.787" v="443" actId="14100"/>
          <ac:spMkLst>
            <pc:docMk/>
            <pc:sldMk cId="345363143" sldId="276"/>
            <ac:spMk id="20" creationId="{4285AA94-658D-7AC4-8318-5AA5FA96987C}"/>
          </ac:spMkLst>
        </pc:spChg>
        <pc:picChg chg="mod">
          <ac:chgData name="Alba Miriam Gomez Arango" userId="2c886e72-7724-40c0-a1dc-5711b70225d6" providerId="ADAL" clId="{82BEB6FE-CF33-407F-A151-E3E44D8D8F48}" dt="2022-12-03T13:55:53.357" v="389" actId="1076"/>
          <ac:picMkLst>
            <pc:docMk/>
            <pc:sldMk cId="345363143" sldId="276"/>
            <ac:picMk id="2050" creationId="{4256EC25-06FE-98D8-545B-ED121087C5B1}"/>
          </ac:picMkLst>
        </pc:picChg>
        <pc:cxnChg chg="add mod">
          <ac:chgData name="Alba Miriam Gomez Arango" userId="2c886e72-7724-40c0-a1dc-5711b70225d6" providerId="ADAL" clId="{82BEB6FE-CF33-407F-A151-E3E44D8D8F48}" dt="2022-12-03T13:55:53.357" v="389" actId="1076"/>
          <ac:cxnSpMkLst>
            <pc:docMk/>
            <pc:sldMk cId="345363143" sldId="276"/>
            <ac:cxnSpMk id="8" creationId="{566B9061-F1D2-4BEE-98AB-164CCC0C56DA}"/>
          </ac:cxnSpMkLst>
        </pc:cxnChg>
        <pc:cxnChg chg="add mod">
          <ac:chgData name="Alba Miriam Gomez Arango" userId="2c886e72-7724-40c0-a1dc-5711b70225d6" providerId="ADAL" clId="{82BEB6FE-CF33-407F-A151-E3E44D8D8F48}" dt="2022-12-03T13:55:53.357" v="389" actId="1076"/>
          <ac:cxnSpMkLst>
            <pc:docMk/>
            <pc:sldMk cId="345363143" sldId="276"/>
            <ac:cxnSpMk id="16" creationId="{FDF64F48-DCB4-2710-2669-DFE9A369B5C1}"/>
          </ac:cxnSpMkLst>
        </pc:cxnChg>
      </pc:sldChg>
      <pc:sldChg chg="modSp mod">
        <pc:chgData name="Alba Miriam Gomez Arango" userId="2c886e72-7724-40c0-a1dc-5711b70225d6" providerId="ADAL" clId="{82BEB6FE-CF33-407F-A151-E3E44D8D8F48}" dt="2022-12-03T14:22:47.071" v="1339" actId="20577"/>
        <pc:sldMkLst>
          <pc:docMk/>
          <pc:sldMk cId="2336233563" sldId="278"/>
        </pc:sldMkLst>
        <pc:spChg chg="mod">
          <ac:chgData name="Alba Miriam Gomez Arango" userId="2c886e72-7724-40c0-a1dc-5711b70225d6" providerId="ADAL" clId="{82BEB6FE-CF33-407F-A151-E3E44D8D8F48}" dt="2022-12-03T14:22:47.071" v="1339" actId="20577"/>
          <ac:spMkLst>
            <pc:docMk/>
            <pc:sldMk cId="2336233563" sldId="278"/>
            <ac:spMk id="3" creationId="{99607E6E-93B9-BBFE-36F9-2FA7AC008188}"/>
          </ac:spMkLst>
        </pc:spChg>
      </pc:sldChg>
      <pc:sldChg chg="addSp modSp mod">
        <pc:chgData name="Alba Miriam Gomez Arango" userId="2c886e72-7724-40c0-a1dc-5711b70225d6" providerId="ADAL" clId="{82BEB6FE-CF33-407F-A151-E3E44D8D8F48}" dt="2022-12-03T14:00:46.243" v="483" actId="20577"/>
        <pc:sldMkLst>
          <pc:docMk/>
          <pc:sldMk cId="1029196033" sldId="279"/>
        </pc:sldMkLst>
        <pc:spChg chg="add mod">
          <ac:chgData name="Alba Miriam Gomez Arango" userId="2c886e72-7724-40c0-a1dc-5711b70225d6" providerId="ADAL" clId="{82BEB6FE-CF33-407F-A151-E3E44D8D8F48}" dt="2022-12-03T13:59:07.707" v="458" actId="1036"/>
          <ac:spMkLst>
            <pc:docMk/>
            <pc:sldMk cId="1029196033" sldId="279"/>
            <ac:spMk id="3" creationId="{4B726A52-30C2-CE72-727C-D011CFB7BDC2}"/>
          </ac:spMkLst>
        </pc:spChg>
        <pc:spChg chg="add mod">
          <ac:chgData name="Alba Miriam Gomez Arango" userId="2c886e72-7724-40c0-a1dc-5711b70225d6" providerId="ADAL" clId="{82BEB6FE-CF33-407F-A151-E3E44D8D8F48}" dt="2022-12-03T14:00:29.438" v="476" actId="1076"/>
          <ac:spMkLst>
            <pc:docMk/>
            <pc:sldMk cId="1029196033" sldId="279"/>
            <ac:spMk id="9" creationId="{2A5F33EB-C13D-3D46-E2F0-AF2BE4B379F4}"/>
          </ac:spMkLst>
        </pc:spChg>
        <pc:spChg chg="add mod">
          <ac:chgData name="Alba Miriam Gomez Arango" userId="2c886e72-7724-40c0-a1dc-5711b70225d6" providerId="ADAL" clId="{82BEB6FE-CF33-407F-A151-E3E44D8D8F48}" dt="2022-12-03T13:59:19.331" v="461" actId="1076"/>
          <ac:spMkLst>
            <pc:docMk/>
            <pc:sldMk cId="1029196033" sldId="279"/>
            <ac:spMk id="10" creationId="{7618D876-7C29-FE6C-3D7E-4524F6072748}"/>
          </ac:spMkLst>
        </pc:spChg>
        <pc:spChg chg="add mod">
          <ac:chgData name="Alba Miriam Gomez Arango" userId="2c886e72-7724-40c0-a1dc-5711b70225d6" providerId="ADAL" clId="{82BEB6FE-CF33-407F-A151-E3E44D8D8F48}" dt="2022-12-03T14:00:46.243" v="483" actId="20577"/>
          <ac:spMkLst>
            <pc:docMk/>
            <pc:sldMk cId="1029196033" sldId="279"/>
            <ac:spMk id="11" creationId="{06B06901-C685-096D-700A-0C4DA0F0C92D}"/>
          </ac:spMkLst>
        </pc:spChg>
        <pc:picChg chg="mod modCrop">
          <ac:chgData name="Alba Miriam Gomez Arango" userId="2c886e72-7724-40c0-a1dc-5711b70225d6" providerId="ADAL" clId="{82BEB6FE-CF33-407F-A151-E3E44D8D8F48}" dt="2022-12-03T14:00:05.407" v="465" actId="732"/>
          <ac:picMkLst>
            <pc:docMk/>
            <pc:sldMk cId="1029196033" sldId="279"/>
            <ac:picMk id="7" creationId="{089A1B3F-37E3-5507-5AB1-8D862BE224B0}"/>
          </ac:picMkLst>
        </pc:picChg>
        <pc:picChg chg="mod modCrop">
          <ac:chgData name="Alba Miriam Gomez Arango" userId="2c886e72-7724-40c0-a1dc-5711b70225d6" providerId="ADAL" clId="{82BEB6FE-CF33-407F-A151-E3E44D8D8F48}" dt="2022-12-03T13:59:42.871" v="464" actId="732"/>
          <ac:picMkLst>
            <pc:docMk/>
            <pc:sldMk cId="1029196033" sldId="279"/>
            <ac:picMk id="8" creationId="{1EBBF7AB-FBE3-3E96-5A16-C3321FA66370}"/>
          </ac:picMkLst>
        </pc:picChg>
      </pc:sldChg>
      <pc:sldChg chg="addSp delSp modSp mod ord">
        <pc:chgData name="Alba Miriam Gomez Arango" userId="2c886e72-7724-40c0-a1dc-5711b70225d6" providerId="ADAL" clId="{82BEB6FE-CF33-407F-A151-E3E44D8D8F48}" dt="2022-12-03T14:45:09.068" v="1342" actId="478"/>
        <pc:sldMkLst>
          <pc:docMk/>
          <pc:sldMk cId="699401620" sldId="280"/>
        </pc:sldMkLst>
        <pc:spChg chg="add mod">
          <ac:chgData name="Alba Miriam Gomez Arango" userId="2c886e72-7724-40c0-a1dc-5711b70225d6" providerId="ADAL" clId="{82BEB6FE-CF33-407F-A151-E3E44D8D8F48}" dt="2022-12-03T13:40:55.306" v="142" actId="1076"/>
          <ac:spMkLst>
            <pc:docMk/>
            <pc:sldMk cId="699401620" sldId="280"/>
            <ac:spMk id="3" creationId="{C31F84DC-0FD3-6075-3F45-E1926AE8463D}"/>
          </ac:spMkLst>
        </pc:spChg>
        <pc:spChg chg="add mod">
          <ac:chgData name="Alba Miriam Gomez Arango" userId="2c886e72-7724-40c0-a1dc-5711b70225d6" providerId="ADAL" clId="{82BEB6FE-CF33-407F-A151-E3E44D8D8F48}" dt="2022-12-03T13:40:43.914" v="141" actId="1076"/>
          <ac:spMkLst>
            <pc:docMk/>
            <pc:sldMk cId="699401620" sldId="280"/>
            <ac:spMk id="5" creationId="{910AAA7E-FC5A-2633-CDB1-BBE29F950A11}"/>
          </ac:spMkLst>
        </pc:spChg>
        <pc:spChg chg="del topLvl">
          <ac:chgData name="Alba Miriam Gomez Arango" userId="2c886e72-7724-40c0-a1dc-5711b70225d6" providerId="ADAL" clId="{82BEB6FE-CF33-407F-A151-E3E44D8D8F48}" dt="2022-12-03T14:45:09.068" v="1342" actId="478"/>
          <ac:spMkLst>
            <pc:docMk/>
            <pc:sldMk cId="699401620" sldId="280"/>
            <ac:spMk id="6" creationId="{1CBFB13F-DBB2-4EC4-E113-AC5AE802DE2B}"/>
          </ac:spMkLst>
        </pc:spChg>
        <pc:spChg chg="add mod">
          <ac:chgData name="Alba Miriam Gomez Arango" userId="2c886e72-7724-40c0-a1dc-5711b70225d6" providerId="ADAL" clId="{82BEB6FE-CF33-407F-A151-E3E44D8D8F48}" dt="2022-12-03T13:42:14.178" v="144" actId="1076"/>
          <ac:spMkLst>
            <pc:docMk/>
            <pc:sldMk cId="699401620" sldId="280"/>
            <ac:spMk id="8" creationId="{EFD3E601-40E7-217B-E6BE-B83031698A29}"/>
          </ac:spMkLst>
        </pc:spChg>
        <pc:spChg chg="add mod">
          <ac:chgData name="Alba Miriam Gomez Arango" userId="2c886e72-7724-40c0-a1dc-5711b70225d6" providerId="ADAL" clId="{82BEB6FE-CF33-407F-A151-E3E44D8D8F48}" dt="2022-12-03T13:43:53.059" v="163" actId="1076"/>
          <ac:spMkLst>
            <pc:docMk/>
            <pc:sldMk cId="699401620" sldId="280"/>
            <ac:spMk id="12" creationId="{A1E94C77-8C38-8C9F-86A8-222FC2CB590C}"/>
          </ac:spMkLst>
        </pc:spChg>
        <pc:spChg chg="add mod">
          <ac:chgData name="Alba Miriam Gomez Arango" userId="2c886e72-7724-40c0-a1dc-5711b70225d6" providerId="ADAL" clId="{82BEB6FE-CF33-407F-A151-E3E44D8D8F48}" dt="2022-12-03T13:44:18.937" v="166" actId="1076"/>
          <ac:spMkLst>
            <pc:docMk/>
            <pc:sldMk cId="699401620" sldId="280"/>
            <ac:spMk id="14" creationId="{6D288EB0-87D6-77D4-E3FA-B863549037E5}"/>
          </ac:spMkLst>
        </pc:spChg>
        <pc:spChg chg="del">
          <ac:chgData name="Alba Miriam Gomez Arango" userId="2c886e72-7724-40c0-a1dc-5711b70225d6" providerId="ADAL" clId="{82BEB6FE-CF33-407F-A151-E3E44D8D8F48}" dt="2022-12-03T13:44:22.008" v="167" actId="478"/>
          <ac:spMkLst>
            <pc:docMk/>
            <pc:sldMk cId="699401620" sldId="280"/>
            <ac:spMk id="284" creationId="{00000000-0000-0000-0000-000000000000}"/>
          </ac:spMkLst>
        </pc:spChg>
        <pc:spChg chg="del">
          <ac:chgData name="Alba Miriam Gomez Arango" userId="2c886e72-7724-40c0-a1dc-5711b70225d6" providerId="ADAL" clId="{82BEB6FE-CF33-407F-A151-E3E44D8D8F48}" dt="2022-12-03T13:40:38.656" v="140" actId="478"/>
          <ac:spMkLst>
            <pc:docMk/>
            <pc:sldMk cId="699401620" sldId="280"/>
            <ac:spMk id="286" creationId="{00000000-0000-0000-0000-000000000000}"/>
          </ac:spMkLst>
        </pc:spChg>
        <pc:spChg chg="del mod">
          <ac:chgData name="Alba Miriam Gomez Arango" userId="2c886e72-7724-40c0-a1dc-5711b70225d6" providerId="ADAL" clId="{82BEB6FE-CF33-407F-A151-E3E44D8D8F48}" dt="2022-12-03T13:40:38.656" v="140" actId="478"/>
          <ac:spMkLst>
            <pc:docMk/>
            <pc:sldMk cId="699401620" sldId="280"/>
            <ac:spMk id="288" creationId="{00000000-0000-0000-0000-000000000000}"/>
          </ac:spMkLst>
        </pc:spChg>
        <pc:spChg chg="del">
          <ac:chgData name="Alba Miriam Gomez Arango" userId="2c886e72-7724-40c0-a1dc-5711b70225d6" providerId="ADAL" clId="{82BEB6FE-CF33-407F-A151-E3E44D8D8F48}" dt="2022-12-03T13:42:21.953" v="147" actId="478"/>
          <ac:spMkLst>
            <pc:docMk/>
            <pc:sldMk cId="699401620" sldId="280"/>
            <ac:spMk id="289" creationId="{00000000-0000-0000-0000-000000000000}"/>
          </ac:spMkLst>
        </pc:spChg>
        <pc:spChg chg="del">
          <ac:chgData name="Alba Miriam Gomez Arango" userId="2c886e72-7724-40c0-a1dc-5711b70225d6" providerId="ADAL" clId="{82BEB6FE-CF33-407F-A151-E3E44D8D8F48}" dt="2022-12-03T13:43:28.191" v="159" actId="478"/>
          <ac:spMkLst>
            <pc:docMk/>
            <pc:sldMk cId="699401620" sldId="280"/>
            <ac:spMk id="292" creationId="{00000000-0000-0000-0000-000000000000}"/>
          </ac:spMkLst>
        </pc:spChg>
        <pc:grpChg chg="del mod">
          <ac:chgData name="Alba Miriam Gomez Arango" userId="2c886e72-7724-40c0-a1dc-5711b70225d6" providerId="ADAL" clId="{82BEB6FE-CF33-407F-A151-E3E44D8D8F48}" dt="2022-12-03T14:45:09.068" v="1342" actId="478"/>
          <ac:grpSpMkLst>
            <pc:docMk/>
            <pc:sldMk cId="699401620" sldId="280"/>
            <ac:grpSpMk id="7" creationId="{ED5F24DB-8588-5817-8D8D-32BB1B648CBA}"/>
          </ac:grpSpMkLst>
        </pc:grpChg>
        <pc:picChg chg="topLvl">
          <ac:chgData name="Alba Miriam Gomez Arango" userId="2c886e72-7724-40c0-a1dc-5711b70225d6" providerId="ADAL" clId="{82BEB6FE-CF33-407F-A151-E3E44D8D8F48}" dt="2022-12-03T14:45:09.068" v="1342" actId="478"/>
          <ac:picMkLst>
            <pc:docMk/>
            <pc:sldMk cId="699401620" sldId="280"/>
            <ac:picMk id="2" creationId="{C85EFB33-C333-A028-598A-87FE0718EEE7}"/>
          </ac:picMkLst>
        </pc:picChg>
        <pc:cxnChg chg="add mod">
          <ac:chgData name="Alba Miriam Gomez Arango" userId="2c886e72-7724-40c0-a1dc-5711b70225d6" providerId="ADAL" clId="{82BEB6FE-CF33-407F-A151-E3E44D8D8F48}" dt="2022-12-03T13:42:14.178" v="144" actId="1076"/>
          <ac:cxnSpMkLst>
            <pc:docMk/>
            <pc:sldMk cId="699401620" sldId="280"/>
            <ac:cxnSpMk id="10" creationId="{CC38F800-D5AC-B35E-6314-41C32CC2646A}"/>
          </ac:cxnSpMkLst>
        </pc:cxnChg>
        <pc:cxnChg chg="add mod">
          <ac:chgData name="Alba Miriam Gomez Arango" userId="2c886e72-7724-40c0-a1dc-5711b70225d6" providerId="ADAL" clId="{82BEB6FE-CF33-407F-A151-E3E44D8D8F48}" dt="2022-12-03T13:42:46.450" v="152" actId="1076"/>
          <ac:cxnSpMkLst>
            <pc:docMk/>
            <pc:sldMk cId="699401620" sldId="280"/>
            <ac:cxnSpMk id="11" creationId="{86603ACD-B5D7-1356-2FDF-9DCC44CA2136}"/>
          </ac:cxnSpMkLst>
        </pc:cxnChg>
        <pc:cxnChg chg="add mod">
          <ac:chgData name="Alba Miriam Gomez Arango" userId="2c886e72-7724-40c0-a1dc-5711b70225d6" providerId="ADAL" clId="{82BEB6FE-CF33-407F-A151-E3E44D8D8F48}" dt="2022-12-03T13:43:57.377" v="164" actId="1076"/>
          <ac:cxnSpMkLst>
            <pc:docMk/>
            <pc:sldMk cId="699401620" sldId="280"/>
            <ac:cxnSpMk id="13" creationId="{FB2B3D03-AC65-EEC7-896A-3859A10D1FB4}"/>
          </ac:cxnSpMkLst>
        </pc:cxnChg>
        <pc:cxnChg chg="add mod">
          <ac:chgData name="Alba Miriam Gomez Arango" userId="2c886e72-7724-40c0-a1dc-5711b70225d6" providerId="ADAL" clId="{82BEB6FE-CF33-407F-A151-E3E44D8D8F48}" dt="2022-12-03T13:44:41.626" v="169" actId="1076"/>
          <ac:cxnSpMkLst>
            <pc:docMk/>
            <pc:sldMk cId="699401620" sldId="280"/>
            <ac:cxnSpMk id="15" creationId="{C9DEC048-9350-9E56-CA8F-75D29D4D7F45}"/>
          </ac:cxnSpMkLst>
        </pc:cxnChg>
        <pc:cxnChg chg="del">
          <ac:chgData name="Alba Miriam Gomez Arango" userId="2c886e72-7724-40c0-a1dc-5711b70225d6" providerId="ADAL" clId="{82BEB6FE-CF33-407F-A151-E3E44D8D8F48}" dt="2022-12-03T13:44:44.377" v="170" actId="478"/>
          <ac:cxnSpMkLst>
            <pc:docMk/>
            <pc:sldMk cId="699401620" sldId="280"/>
            <ac:cxnSpMk id="283" creationId="{00000000-0000-0000-0000-000000000000}"/>
          </ac:cxnSpMkLst>
        </pc:cxnChg>
        <pc:cxnChg chg="del">
          <ac:chgData name="Alba Miriam Gomez Arango" userId="2c886e72-7724-40c0-a1dc-5711b70225d6" providerId="ADAL" clId="{82BEB6FE-CF33-407F-A151-E3E44D8D8F48}" dt="2022-12-03T13:42:50.315" v="153" actId="478"/>
          <ac:cxnSpMkLst>
            <pc:docMk/>
            <pc:sldMk cId="699401620" sldId="280"/>
            <ac:cxnSpMk id="285" creationId="{00000000-0000-0000-0000-000000000000}"/>
          </ac:cxnSpMkLst>
        </pc:cxnChg>
        <pc:cxnChg chg="del">
          <ac:chgData name="Alba Miriam Gomez Arango" userId="2c886e72-7724-40c0-a1dc-5711b70225d6" providerId="ADAL" clId="{82BEB6FE-CF33-407F-A151-E3E44D8D8F48}" dt="2022-12-03T13:42:18.105" v="145" actId="478"/>
          <ac:cxnSpMkLst>
            <pc:docMk/>
            <pc:sldMk cId="699401620" sldId="280"/>
            <ac:cxnSpMk id="287" creationId="{00000000-0000-0000-0000-000000000000}"/>
          </ac:cxnSpMkLst>
        </pc:cxnChg>
        <pc:cxnChg chg="del">
          <ac:chgData name="Alba Miriam Gomez Arango" userId="2c886e72-7724-40c0-a1dc-5711b70225d6" providerId="ADAL" clId="{82BEB6FE-CF33-407F-A151-E3E44D8D8F48}" dt="2022-12-03T13:42:26.286" v="150" actId="478"/>
          <ac:cxnSpMkLst>
            <pc:docMk/>
            <pc:sldMk cId="699401620" sldId="280"/>
            <ac:cxnSpMk id="290" creationId="{00000000-0000-0000-0000-000000000000}"/>
          </ac:cxnSpMkLst>
        </pc:cxnChg>
        <pc:cxnChg chg="del">
          <ac:chgData name="Alba Miriam Gomez Arango" userId="2c886e72-7724-40c0-a1dc-5711b70225d6" providerId="ADAL" clId="{82BEB6FE-CF33-407F-A151-E3E44D8D8F48}" dt="2022-12-03T13:43:19.707" v="156" actId="478"/>
          <ac:cxnSpMkLst>
            <pc:docMk/>
            <pc:sldMk cId="699401620" sldId="280"/>
            <ac:cxnSpMk id="291" creationId="{00000000-0000-0000-0000-000000000000}"/>
          </ac:cxnSpMkLst>
        </pc:cxnChg>
        <pc:cxnChg chg="del">
          <ac:chgData name="Alba Miriam Gomez Arango" userId="2c886e72-7724-40c0-a1dc-5711b70225d6" providerId="ADAL" clId="{82BEB6FE-CF33-407F-A151-E3E44D8D8F48}" dt="2022-12-03T13:42:20.315" v="146" actId="478"/>
          <ac:cxnSpMkLst>
            <pc:docMk/>
            <pc:sldMk cId="699401620" sldId="280"/>
            <ac:cxnSpMk id="293" creationId="{00000000-0000-0000-0000-000000000000}"/>
          </ac:cxnSpMkLst>
        </pc:cxnChg>
        <pc:cxnChg chg="del">
          <ac:chgData name="Alba Miriam Gomez Arango" userId="2c886e72-7724-40c0-a1dc-5711b70225d6" providerId="ADAL" clId="{82BEB6FE-CF33-407F-A151-E3E44D8D8F48}" dt="2022-12-03T13:43:21.839" v="157" actId="478"/>
          <ac:cxnSpMkLst>
            <pc:docMk/>
            <pc:sldMk cId="699401620" sldId="280"/>
            <ac:cxnSpMk id="294" creationId="{00000000-0000-0000-0000-000000000000}"/>
          </ac:cxnSpMkLst>
        </pc:cxnChg>
      </pc:sldChg>
      <pc:sldChg chg="modSp mod">
        <pc:chgData name="Alba Miriam Gomez Arango" userId="2c886e72-7724-40c0-a1dc-5711b70225d6" providerId="ADAL" clId="{82BEB6FE-CF33-407F-A151-E3E44D8D8F48}" dt="2022-12-03T14:11:17.815" v="571" actId="14100"/>
        <pc:sldMkLst>
          <pc:docMk/>
          <pc:sldMk cId="1854535806" sldId="281"/>
        </pc:sldMkLst>
        <pc:spChg chg="mod">
          <ac:chgData name="Alba Miriam Gomez Arango" userId="2c886e72-7724-40c0-a1dc-5711b70225d6" providerId="ADAL" clId="{82BEB6FE-CF33-407F-A151-E3E44D8D8F48}" dt="2022-12-03T14:10:55.938" v="565" actId="403"/>
          <ac:spMkLst>
            <pc:docMk/>
            <pc:sldMk cId="1854535806" sldId="281"/>
            <ac:spMk id="5" creationId="{6742978A-370B-2208-0E15-B136A34DFAB7}"/>
          </ac:spMkLst>
        </pc:spChg>
        <pc:spChg chg="mod">
          <ac:chgData name="Alba Miriam Gomez Arango" userId="2c886e72-7724-40c0-a1dc-5711b70225d6" providerId="ADAL" clId="{82BEB6FE-CF33-407F-A151-E3E44D8D8F48}" dt="2022-12-03T14:11:17.815" v="571" actId="14100"/>
          <ac:spMkLst>
            <pc:docMk/>
            <pc:sldMk cId="1854535806" sldId="281"/>
            <ac:spMk id="6" creationId="{84EF67CE-0CA3-27D4-90FE-0F326E7D67A7}"/>
          </ac:spMkLst>
        </pc:spChg>
        <pc:picChg chg="mod">
          <ac:chgData name="Alba Miriam Gomez Arango" userId="2c886e72-7724-40c0-a1dc-5711b70225d6" providerId="ADAL" clId="{82BEB6FE-CF33-407F-A151-E3E44D8D8F48}" dt="2022-12-03T14:11:04.140" v="567" actId="1076"/>
          <ac:picMkLst>
            <pc:docMk/>
            <pc:sldMk cId="1854535806" sldId="281"/>
            <ac:picMk id="4" creationId="{9CB1F564-7119-4ABA-7DA3-521736EB487D}"/>
          </ac:picMkLst>
        </pc:picChg>
      </pc:sldChg>
      <pc:sldChg chg="addSp delSp modSp mod">
        <pc:chgData name="Alba Miriam Gomez Arango" userId="2c886e72-7724-40c0-a1dc-5711b70225d6" providerId="ADAL" clId="{82BEB6FE-CF33-407F-A151-E3E44D8D8F48}" dt="2022-12-03T14:10:10.400" v="559" actId="1076"/>
        <pc:sldMkLst>
          <pc:docMk/>
          <pc:sldMk cId="2208171734" sldId="283"/>
        </pc:sldMkLst>
        <pc:spChg chg="mod">
          <ac:chgData name="Alba Miriam Gomez Arango" userId="2c886e72-7724-40c0-a1dc-5711b70225d6" providerId="ADAL" clId="{82BEB6FE-CF33-407F-A151-E3E44D8D8F48}" dt="2022-12-03T14:08:42.763" v="548" actId="1076"/>
          <ac:spMkLst>
            <pc:docMk/>
            <pc:sldMk cId="2208171734" sldId="283"/>
            <ac:spMk id="2" creationId="{E32791EE-5452-EC3B-2300-A8BF2806982E}"/>
          </ac:spMkLst>
        </pc:spChg>
        <pc:spChg chg="mod">
          <ac:chgData name="Alba Miriam Gomez Arango" userId="2c886e72-7724-40c0-a1dc-5711b70225d6" providerId="ADAL" clId="{82BEB6FE-CF33-407F-A151-E3E44D8D8F48}" dt="2022-12-03T14:09:37.126" v="552" actId="20577"/>
          <ac:spMkLst>
            <pc:docMk/>
            <pc:sldMk cId="2208171734" sldId="283"/>
            <ac:spMk id="3" creationId="{EB333A89-828E-8B75-ED1C-CA94CA2D6566}"/>
          </ac:spMkLst>
        </pc:spChg>
        <pc:spChg chg="mod">
          <ac:chgData name="Alba Miriam Gomez Arango" userId="2c886e72-7724-40c0-a1dc-5711b70225d6" providerId="ADAL" clId="{82BEB6FE-CF33-407F-A151-E3E44D8D8F48}" dt="2022-12-03T14:10:02.130" v="558" actId="465"/>
          <ac:spMkLst>
            <pc:docMk/>
            <pc:sldMk cId="2208171734" sldId="283"/>
            <ac:spMk id="4" creationId="{07A19370-63F3-EA20-03FF-605092D17FEB}"/>
          </ac:spMkLst>
        </pc:spChg>
        <pc:spChg chg="del">
          <ac:chgData name="Alba Miriam Gomez Arango" userId="2c886e72-7724-40c0-a1dc-5711b70225d6" providerId="ADAL" clId="{82BEB6FE-CF33-407F-A151-E3E44D8D8F48}" dt="2022-12-03T14:08:38.976" v="547" actId="478"/>
          <ac:spMkLst>
            <pc:docMk/>
            <pc:sldMk cId="2208171734" sldId="283"/>
            <ac:spMk id="5" creationId="{70F23F24-12CA-3495-A876-3A814031E6A1}"/>
          </ac:spMkLst>
        </pc:spChg>
        <pc:spChg chg="del">
          <ac:chgData name="Alba Miriam Gomez Arango" userId="2c886e72-7724-40c0-a1dc-5711b70225d6" providerId="ADAL" clId="{82BEB6FE-CF33-407F-A151-E3E44D8D8F48}" dt="2022-12-03T14:08:38.976" v="547" actId="478"/>
          <ac:spMkLst>
            <pc:docMk/>
            <pc:sldMk cId="2208171734" sldId="283"/>
            <ac:spMk id="6" creationId="{CDDCED8A-4525-EF1C-4B06-5403191F8542}"/>
          </ac:spMkLst>
        </pc:spChg>
        <pc:spChg chg="mod">
          <ac:chgData name="Alba Miriam Gomez Arango" userId="2c886e72-7724-40c0-a1dc-5711b70225d6" providerId="ADAL" clId="{82BEB6FE-CF33-407F-A151-E3E44D8D8F48}" dt="2022-12-03T14:08:50.226" v="549"/>
          <ac:spMkLst>
            <pc:docMk/>
            <pc:sldMk cId="2208171734" sldId="283"/>
            <ac:spMk id="8" creationId="{2DFC6588-A73D-BD54-33BE-769E7B29B146}"/>
          </ac:spMkLst>
        </pc:spChg>
        <pc:spChg chg="mod">
          <ac:chgData name="Alba Miriam Gomez Arango" userId="2c886e72-7724-40c0-a1dc-5711b70225d6" providerId="ADAL" clId="{82BEB6FE-CF33-407F-A151-E3E44D8D8F48}" dt="2022-12-03T14:10:02.130" v="558" actId="465"/>
          <ac:spMkLst>
            <pc:docMk/>
            <pc:sldMk cId="2208171734" sldId="283"/>
            <ac:spMk id="9" creationId="{BCC51ECE-93C0-DA91-C82C-4BF0AAE4D635}"/>
          </ac:spMkLst>
        </pc:spChg>
        <pc:spChg chg="mod">
          <ac:chgData name="Alba Miriam Gomez Arango" userId="2c886e72-7724-40c0-a1dc-5711b70225d6" providerId="ADAL" clId="{82BEB6FE-CF33-407F-A151-E3E44D8D8F48}" dt="2022-12-03T14:09:50.965" v="557" actId="1076"/>
          <ac:spMkLst>
            <pc:docMk/>
            <pc:sldMk cId="2208171734" sldId="283"/>
            <ac:spMk id="10" creationId="{E10A960F-FF63-416A-2DE9-2B75BD44CB80}"/>
          </ac:spMkLst>
        </pc:spChg>
        <pc:spChg chg="mod">
          <ac:chgData name="Alba Miriam Gomez Arango" userId="2c886e72-7724-40c0-a1dc-5711b70225d6" providerId="ADAL" clId="{82BEB6FE-CF33-407F-A151-E3E44D8D8F48}" dt="2022-12-03T14:08:50.226" v="549"/>
          <ac:spMkLst>
            <pc:docMk/>
            <pc:sldMk cId="2208171734" sldId="283"/>
            <ac:spMk id="11" creationId="{E39570C4-A6C6-16F2-C2FF-6B3784CB5015}"/>
          </ac:spMkLst>
        </pc:spChg>
        <pc:grpChg chg="add mod">
          <ac:chgData name="Alba Miriam Gomez Arango" userId="2c886e72-7724-40c0-a1dc-5711b70225d6" providerId="ADAL" clId="{82BEB6FE-CF33-407F-A151-E3E44D8D8F48}" dt="2022-12-03T14:08:50.226" v="549"/>
          <ac:grpSpMkLst>
            <pc:docMk/>
            <pc:sldMk cId="2208171734" sldId="283"/>
            <ac:grpSpMk id="7" creationId="{FD2496E0-BC64-543A-5C2B-467AA05FC81F}"/>
          </ac:grpSpMkLst>
        </pc:grpChg>
        <pc:graphicFrameChg chg="mod">
          <ac:chgData name="Alba Miriam Gomez Arango" userId="2c886e72-7724-40c0-a1dc-5711b70225d6" providerId="ADAL" clId="{82BEB6FE-CF33-407F-A151-E3E44D8D8F48}" dt="2022-12-03T14:10:10.400" v="559" actId="1076"/>
          <ac:graphicFrameMkLst>
            <pc:docMk/>
            <pc:sldMk cId="2208171734" sldId="283"/>
            <ac:graphicFrameMk id="12" creationId="{C4D15E0F-D7A5-313A-2185-61337D66F22C}"/>
          </ac:graphicFrameMkLst>
        </pc:graphicFrameChg>
      </pc:sldChg>
      <pc:sldChg chg="addSp delSp modSp mod">
        <pc:chgData name="Alba Miriam Gomez Arango" userId="2c886e72-7724-40c0-a1dc-5711b70225d6" providerId="ADAL" clId="{82BEB6FE-CF33-407F-A151-E3E44D8D8F48}" dt="2022-12-03T14:46:42.223" v="1345" actId="1076"/>
        <pc:sldMkLst>
          <pc:docMk/>
          <pc:sldMk cId="282225656" sldId="284"/>
        </pc:sldMkLst>
        <pc:spChg chg="add mod">
          <ac:chgData name="Alba Miriam Gomez Arango" userId="2c886e72-7724-40c0-a1dc-5711b70225d6" providerId="ADAL" clId="{82BEB6FE-CF33-407F-A151-E3E44D8D8F48}" dt="2022-12-03T13:37:32.580" v="110" actId="1076"/>
          <ac:spMkLst>
            <pc:docMk/>
            <pc:sldMk cId="282225656" sldId="284"/>
            <ac:spMk id="4" creationId="{38190A6E-37A8-C5D6-219E-24A9B9A42A50}"/>
          </ac:spMkLst>
        </pc:spChg>
        <pc:spChg chg="mod">
          <ac:chgData name="Alba Miriam Gomez Arango" userId="2c886e72-7724-40c0-a1dc-5711b70225d6" providerId="ADAL" clId="{82BEB6FE-CF33-407F-A151-E3E44D8D8F48}" dt="2022-12-03T14:46:42.223" v="1345" actId="1076"/>
          <ac:spMkLst>
            <pc:docMk/>
            <pc:sldMk cId="282225656" sldId="284"/>
            <ac:spMk id="284" creationId="{00000000-0000-0000-0000-000000000000}"/>
          </ac:spMkLst>
        </pc:spChg>
        <pc:spChg chg="mod">
          <ac:chgData name="Alba Miriam Gomez Arango" userId="2c886e72-7724-40c0-a1dc-5711b70225d6" providerId="ADAL" clId="{82BEB6FE-CF33-407F-A151-E3E44D8D8F48}" dt="2022-12-03T13:37:53.901" v="114" actId="1076"/>
          <ac:spMkLst>
            <pc:docMk/>
            <pc:sldMk cId="282225656" sldId="284"/>
            <ac:spMk id="286" creationId="{00000000-0000-0000-0000-000000000000}"/>
          </ac:spMkLst>
        </pc:spChg>
        <pc:spChg chg="mod">
          <ac:chgData name="Alba Miriam Gomez Arango" userId="2c886e72-7724-40c0-a1dc-5711b70225d6" providerId="ADAL" clId="{82BEB6FE-CF33-407F-A151-E3E44D8D8F48}" dt="2022-12-03T13:38:21.506" v="127" actId="1076"/>
          <ac:spMkLst>
            <pc:docMk/>
            <pc:sldMk cId="282225656" sldId="284"/>
            <ac:spMk id="288" creationId="{00000000-0000-0000-0000-000000000000}"/>
          </ac:spMkLst>
        </pc:spChg>
        <pc:spChg chg="del mod">
          <ac:chgData name="Alba Miriam Gomez Arango" userId="2c886e72-7724-40c0-a1dc-5711b70225d6" providerId="ADAL" clId="{82BEB6FE-CF33-407F-A151-E3E44D8D8F48}" dt="2022-12-03T13:32:30.624" v="16" actId="21"/>
          <ac:spMkLst>
            <pc:docMk/>
            <pc:sldMk cId="282225656" sldId="284"/>
            <ac:spMk id="289" creationId="{00000000-0000-0000-0000-000000000000}"/>
          </ac:spMkLst>
        </pc:spChg>
        <pc:spChg chg="mod">
          <ac:chgData name="Alba Miriam Gomez Arango" userId="2c886e72-7724-40c0-a1dc-5711b70225d6" providerId="ADAL" clId="{82BEB6FE-CF33-407F-A151-E3E44D8D8F48}" dt="2022-12-03T13:38:55.453" v="133" actId="1076"/>
          <ac:spMkLst>
            <pc:docMk/>
            <pc:sldMk cId="282225656" sldId="284"/>
            <ac:spMk id="292" creationId="{00000000-0000-0000-0000-000000000000}"/>
          </ac:spMkLst>
        </pc:spChg>
        <pc:grpChg chg="mod">
          <ac:chgData name="Alba Miriam Gomez Arango" userId="2c886e72-7724-40c0-a1dc-5711b70225d6" providerId="ADAL" clId="{82BEB6FE-CF33-407F-A151-E3E44D8D8F48}" dt="2022-12-03T13:33:35.443" v="36" actId="1076"/>
          <ac:grpSpMkLst>
            <pc:docMk/>
            <pc:sldMk cId="282225656" sldId="284"/>
            <ac:grpSpMk id="7" creationId="{29E6677C-FA18-2C17-AF54-74851D866A1A}"/>
          </ac:grpSpMkLst>
        </pc:grpChg>
        <pc:picChg chg="mod">
          <ac:chgData name="Alba Miriam Gomez Arango" userId="2c886e72-7724-40c0-a1dc-5711b70225d6" providerId="ADAL" clId="{82BEB6FE-CF33-407F-A151-E3E44D8D8F48}" dt="2022-12-03T13:35:44.688" v="85" actId="1076"/>
          <ac:picMkLst>
            <pc:docMk/>
            <pc:sldMk cId="282225656" sldId="284"/>
            <ac:picMk id="3" creationId="{C9FCBA57-2D7D-B476-8BDC-A5F51EA5DD90}"/>
          </ac:picMkLst>
        </pc:picChg>
        <pc:cxnChg chg="add mod">
          <ac:chgData name="Alba Miriam Gomez Arango" userId="2c886e72-7724-40c0-a1dc-5711b70225d6" providerId="ADAL" clId="{82BEB6FE-CF33-407F-A151-E3E44D8D8F48}" dt="2022-12-03T13:34:32.106" v="72" actId="1035"/>
          <ac:cxnSpMkLst>
            <pc:docMk/>
            <pc:sldMk cId="282225656" sldId="284"/>
            <ac:cxnSpMk id="6" creationId="{4D56CC61-62DB-049C-7411-AC60C29E27E1}"/>
          </ac:cxnSpMkLst>
        </pc:cxnChg>
        <pc:cxnChg chg="add mod">
          <ac:chgData name="Alba Miriam Gomez Arango" userId="2c886e72-7724-40c0-a1dc-5711b70225d6" providerId="ADAL" clId="{82BEB6FE-CF33-407F-A151-E3E44D8D8F48}" dt="2022-12-03T14:46:37.828" v="1344" actId="1076"/>
          <ac:cxnSpMkLst>
            <pc:docMk/>
            <pc:sldMk cId="282225656" sldId="284"/>
            <ac:cxnSpMk id="10" creationId="{3D009CE7-5F2C-A41F-2CFF-175C124E8284}"/>
          </ac:cxnSpMkLst>
        </pc:cxnChg>
        <pc:cxnChg chg="add mod">
          <ac:chgData name="Alba Miriam Gomez Arango" userId="2c886e72-7724-40c0-a1dc-5711b70225d6" providerId="ADAL" clId="{82BEB6FE-CF33-407F-A151-E3E44D8D8F48}" dt="2022-12-03T13:37:29.321" v="109" actId="1076"/>
          <ac:cxnSpMkLst>
            <pc:docMk/>
            <pc:sldMk cId="282225656" sldId="284"/>
            <ac:cxnSpMk id="12" creationId="{C3E55309-4E8F-C1AC-2A0E-349D58B7C7E8}"/>
          </ac:cxnSpMkLst>
        </pc:cxnChg>
        <pc:cxnChg chg="add mod">
          <ac:chgData name="Alba Miriam Gomez Arango" userId="2c886e72-7724-40c0-a1dc-5711b70225d6" providerId="ADAL" clId="{82BEB6FE-CF33-407F-A151-E3E44D8D8F48}" dt="2022-12-03T13:39:27.663" v="135" actId="1076"/>
          <ac:cxnSpMkLst>
            <pc:docMk/>
            <pc:sldMk cId="282225656" sldId="284"/>
            <ac:cxnSpMk id="15" creationId="{7ACAB3BC-7B41-78B5-C7BE-7CCA1CC11B1C}"/>
          </ac:cxnSpMkLst>
        </pc:cxnChg>
        <pc:cxnChg chg="add mod">
          <ac:chgData name="Alba Miriam Gomez Arango" userId="2c886e72-7724-40c0-a1dc-5711b70225d6" providerId="ADAL" clId="{82BEB6FE-CF33-407F-A151-E3E44D8D8F48}" dt="2022-12-03T13:38:59.298" v="134" actId="1076"/>
          <ac:cxnSpMkLst>
            <pc:docMk/>
            <pc:sldMk cId="282225656" sldId="284"/>
            <ac:cxnSpMk id="16" creationId="{D889C730-5C11-EB6E-F086-37AB118F64AC}"/>
          </ac:cxnSpMkLst>
        </pc:cxnChg>
        <pc:cxnChg chg="del mod">
          <ac:chgData name="Alba Miriam Gomez Arango" userId="2c886e72-7724-40c0-a1dc-5711b70225d6" providerId="ADAL" clId="{82BEB6FE-CF33-407F-A151-E3E44D8D8F48}" dt="2022-12-03T13:35:41.664" v="83" actId="478"/>
          <ac:cxnSpMkLst>
            <pc:docMk/>
            <pc:sldMk cId="282225656" sldId="284"/>
            <ac:cxnSpMk id="283" creationId="{00000000-0000-0000-0000-000000000000}"/>
          </ac:cxnSpMkLst>
        </pc:cxnChg>
        <pc:cxnChg chg="mod">
          <ac:chgData name="Alba Miriam Gomez Arango" userId="2c886e72-7724-40c0-a1dc-5711b70225d6" providerId="ADAL" clId="{82BEB6FE-CF33-407F-A151-E3E44D8D8F48}" dt="2022-12-03T13:33:51.628" v="63" actId="14100"/>
          <ac:cxnSpMkLst>
            <pc:docMk/>
            <pc:sldMk cId="282225656" sldId="284"/>
            <ac:cxnSpMk id="285" creationId="{00000000-0000-0000-0000-000000000000}"/>
          </ac:cxnSpMkLst>
        </pc:cxnChg>
        <pc:cxnChg chg="del mod">
          <ac:chgData name="Alba Miriam Gomez Arango" userId="2c886e72-7724-40c0-a1dc-5711b70225d6" providerId="ADAL" clId="{82BEB6FE-CF33-407F-A151-E3E44D8D8F48}" dt="2022-12-03T13:37:43.564" v="111" actId="478"/>
          <ac:cxnSpMkLst>
            <pc:docMk/>
            <pc:sldMk cId="282225656" sldId="284"/>
            <ac:cxnSpMk id="287" creationId="{00000000-0000-0000-0000-000000000000}"/>
          </ac:cxnSpMkLst>
        </pc:cxnChg>
        <pc:cxnChg chg="del">
          <ac:chgData name="Alba Miriam Gomez Arango" userId="2c886e72-7724-40c0-a1dc-5711b70225d6" providerId="ADAL" clId="{82BEB6FE-CF33-407F-A151-E3E44D8D8F48}" dt="2022-12-03T13:32:20.631" v="11" actId="478"/>
          <ac:cxnSpMkLst>
            <pc:docMk/>
            <pc:sldMk cId="282225656" sldId="284"/>
            <ac:cxnSpMk id="290" creationId="{00000000-0000-0000-0000-000000000000}"/>
          </ac:cxnSpMkLst>
        </pc:cxnChg>
        <pc:cxnChg chg="del">
          <ac:chgData name="Alba Miriam Gomez Arango" userId="2c886e72-7724-40c0-a1dc-5711b70225d6" providerId="ADAL" clId="{82BEB6FE-CF33-407F-A151-E3E44D8D8F48}" dt="2022-12-03T13:33:14.200" v="29" actId="478"/>
          <ac:cxnSpMkLst>
            <pc:docMk/>
            <pc:sldMk cId="282225656" sldId="284"/>
            <ac:cxnSpMk id="291" creationId="{00000000-0000-0000-0000-000000000000}"/>
          </ac:cxnSpMkLst>
        </pc:cxnChg>
        <pc:cxnChg chg="del mod">
          <ac:chgData name="Alba Miriam Gomez Arango" userId="2c886e72-7724-40c0-a1dc-5711b70225d6" providerId="ADAL" clId="{82BEB6FE-CF33-407F-A151-E3E44D8D8F48}" dt="2022-12-03T13:37:18.229" v="105" actId="478"/>
          <ac:cxnSpMkLst>
            <pc:docMk/>
            <pc:sldMk cId="282225656" sldId="284"/>
            <ac:cxnSpMk id="293" creationId="{00000000-0000-0000-0000-000000000000}"/>
          </ac:cxnSpMkLst>
        </pc:cxnChg>
        <pc:cxnChg chg="del mod">
          <ac:chgData name="Alba Miriam Gomez Arango" userId="2c886e72-7724-40c0-a1dc-5711b70225d6" providerId="ADAL" clId="{82BEB6FE-CF33-407F-A151-E3E44D8D8F48}" dt="2022-12-03T13:38:47.106" v="131" actId="478"/>
          <ac:cxnSpMkLst>
            <pc:docMk/>
            <pc:sldMk cId="282225656" sldId="284"/>
            <ac:cxnSpMk id="294" creationId="{00000000-0000-0000-0000-000000000000}"/>
          </ac:cxnSpMkLst>
        </pc:cxnChg>
      </pc:sldChg>
      <pc:sldChg chg="modSp mod">
        <pc:chgData name="Alba Miriam Gomez Arango" userId="2c886e72-7724-40c0-a1dc-5711b70225d6" providerId="ADAL" clId="{82BEB6FE-CF33-407F-A151-E3E44D8D8F48}" dt="2022-12-03T14:44:20.996" v="1340" actId="2062"/>
        <pc:sldMkLst>
          <pc:docMk/>
          <pc:sldMk cId="118739603" sldId="293"/>
        </pc:sldMkLst>
        <pc:graphicFrameChg chg="modGraphic">
          <ac:chgData name="Alba Miriam Gomez Arango" userId="2c886e72-7724-40c0-a1dc-5711b70225d6" providerId="ADAL" clId="{82BEB6FE-CF33-407F-A151-E3E44D8D8F48}" dt="2022-12-03T14:44:20.996" v="1340" actId="2062"/>
          <ac:graphicFrameMkLst>
            <pc:docMk/>
            <pc:sldMk cId="118739603" sldId="293"/>
            <ac:graphicFrameMk id="6" creationId="{680A52E9-B37F-3277-8A2F-16BE63BBE28C}"/>
          </ac:graphicFrameMkLst>
        </pc:graphicFrameChg>
      </pc:sldChg>
      <pc:sldChg chg="modSp mod">
        <pc:chgData name="Alba Miriam Gomez Arango" userId="2c886e72-7724-40c0-a1dc-5711b70225d6" providerId="ADAL" clId="{82BEB6FE-CF33-407F-A151-E3E44D8D8F48}" dt="2022-12-03T14:44:36.578" v="1341" actId="2062"/>
        <pc:sldMkLst>
          <pc:docMk/>
          <pc:sldMk cId="3511912181" sldId="295"/>
        </pc:sldMkLst>
        <pc:graphicFrameChg chg="modGraphic">
          <ac:chgData name="Alba Miriam Gomez Arango" userId="2c886e72-7724-40c0-a1dc-5711b70225d6" providerId="ADAL" clId="{82BEB6FE-CF33-407F-A151-E3E44D8D8F48}" dt="2022-12-03T14:44:36.578" v="1341" actId="2062"/>
          <ac:graphicFrameMkLst>
            <pc:docMk/>
            <pc:sldMk cId="3511912181" sldId="295"/>
            <ac:graphicFrameMk id="6" creationId="{680A52E9-B37F-3277-8A2F-16BE63BBE28C}"/>
          </ac:graphicFrameMkLst>
        </pc:graphicFrameChg>
      </pc:sldChg>
      <pc:sldChg chg="addSp delSp modSp mod">
        <pc:chgData name="Alba Miriam Gomez Arango" userId="2c886e72-7724-40c0-a1dc-5711b70225d6" providerId="ADAL" clId="{82BEB6FE-CF33-407F-A151-E3E44D8D8F48}" dt="2022-12-03T14:45:56.739" v="1343" actId="20577"/>
        <pc:sldMkLst>
          <pc:docMk/>
          <pc:sldMk cId="2873017584" sldId="297"/>
        </pc:sldMkLst>
        <pc:spChg chg="add del mod">
          <ac:chgData name="Alba Miriam Gomez Arango" userId="2c886e72-7724-40c0-a1dc-5711b70225d6" providerId="ADAL" clId="{82BEB6FE-CF33-407F-A151-E3E44D8D8F48}" dt="2022-12-03T13:49:39.055" v="269" actId="478"/>
          <ac:spMkLst>
            <pc:docMk/>
            <pc:sldMk cId="2873017584" sldId="297"/>
            <ac:spMk id="2" creationId="{2051E8A1-DFA0-C4BF-9EFE-58409BD91471}"/>
          </ac:spMkLst>
        </pc:spChg>
        <pc:spChg chg="del">
          <ac:chgData name="Alba Miriam Gomez Arango" userId="2c886e72-7724-40c0-a1dc-5711b70225d6" providerId="ADAL" clId="{82BEB6FE-CF33-407F-A151-E3E44D8D8F48}" dt="2022-12-03T13:46:36.428" v="202" actId="478"/>
          <ac:spMkLst>
            <pc:docMk/>
            <pc:sldMk cId="2873017584" sldId="297"/>
            <ac:spMk id="3" creationId="{73B86679-644E-F14B-F523-B2D88A3D9881}"/>
          </ac:spMkLst>
        </pc:spChg>
        <pc:spChg chg="del">
          <ac:chgData name="Alba Miriam Gomez Arango" userId="2c886e72-7724-40c0-a1dc-5711b70225d6" providerId="ADAL" clId="{82BEB6FE-CF33-407F-A151-E3E44D8D8F48}" dt="2022-12-03T13:46:38.139" v="203" actId="478"/>
          <ac:spMkLst>
            <pc:docMk/>
            <pc:sldMk cId="2873017584" sldId="297"/>
            <ac:spMk id="5" creationId="{09C7291D-4090-7841-EEA1-F5E0D956C505}"/>
          </ac:spMkLst>
        </pc:spChg>
        <pc:spChg chg="add del mod">
          <ac:chgData name="Alba Miriam Gomez Arango" userId="2c886e72-7724-40c0-a1dc-5711b70225d6" providerId="ADAL" clId="{82BEB6FE-CF33-407F-A151-E3E44D8D8F48}" dt="2022-12-03T13:49:40.124" v="270" actId="478"/>
          <ac:spMkLst>
            <pc:docMk/>
            <pc:sldMk cId="2873017584" sldId="297"/>
            <ac:spMk id="7" creationId="{AD57E091-4DF9-47E9-86E7-416B02471E0B}"/>
          </ac:spMkLst>
        </pc:spChg>
        <pc:spChg chg="add mod">
          <ac:chgData name="Alba Miriam Gomez Arango" userId="2c886e72-7724-40c0-a1dc-5711b70225d6" providerId="ADAL" clId="{82BEB6FE-CF33-407F-A151-E3E44D8D8F48}" dt="2022-12-03T13:51:31.374" v="294" actId="1037"/>
          <ac:spMkLst>
            <pc:docMk/>
            <pc:sldMk cId="2873017584" sldId="297"/>
            <ac:spMk id="8" creationId="{57D03FB5-1798-74A3-18E3-1E0BD3948A65}"/>
          </ac:spMkLst>
        </pc:spChg>
        <pc:spChg chg="mod">
          <ac:chgData name="Alba Miriam Gomez Arango" userId="2c886e72-7724-40c0-a1dc-5711b70225d6" providerId="ADAL" clId="{82BEB6FE-CF33-407F-A151-E3E44D8D8F48}" dt="2022-12-03T14:45:56.739" v="1343" actId="20577"/>
          <ac:spMkLst>
            <pc:docMk/>
            <pc:sldMk cId="2873017584" sldId="297"/>
            <ac:spMk id="9" creationId="{A5FFF687-5D6C-15FB-E256-B6EE0055E5E5}"/>
          </ac:spMkLst>
        </pc:spChg>
        <pc:spChg chg="mod">
          <ac:chgData name="Alba Miriam Gomez Arango" userId="2c886e72-7724-40c0-a1dc-5711b70225d6" providerId="ADAL" clId="{82BEB6FE-CF33-407F-A151-E3E44D8D8F48}" dt="2022-12-03T13:47:29.531" v="226" actId="1037"/>
          <ac:spMkLst>
            <pc:docMk/>
            <pc:sldMk cId="2873017584" sldId="297"/>
            <ac:spMk id="21" creationId="{767F2FFE-B935-6B42-81FA-D1F17BD46EB8}"/>
          </ac:spMkLst>
        </pc:spChg>
        <pc:spChg chg="mod">
          <ac:chgData name="Alba Miriam Gomez Arango" userId="2c886e72-7724-40c0-a1dc-5711b70225d6" providerId="ADAL" clId="{82BEB6FE-CF33-407F-A151-E3E44D8D8F48}" dt="2022-12-03T13:47:48.638" v="245" actId="1076"/>
          <ac:spMkLst>
            <pc:docMk/>
            <pc:sldMk cId="2873017584" sldId="297"/>
            <ac:spMk id="22" creationId="{99BC31B1-2340-914B-B9E8-BED5DAA8A2E3}"/>
          </ac:spMkLst>
        </pc:spChg>
        <pc:spChg chg="mod">
          <ac:chgData name="Alba Miriam Gomez Arango" userId="2c886e72-7724-40c0-a1dc-5711b70225d6" providerId="ADAL" clId="{82BEB6FE-CF33-407F-A151-E3E44D8D8F48}" dt="2022-12-03T13:47:29.531" v="226" actId="1037"/>
          <ac:spMkLst>
            <pc:docMk/>
            <pc:sldMk cId="2873017584" sldId="297"/>
            <ac:spMk id="24" creationId="{36F8556F-A590-0331-A6B3-8E06B90D59E1}"/>
          </ac:spMkLst>
        </pc:spChg>
        <pc:spChg chg="mod">
          <ac:chgData name="Alba Miriam Gomez Arango" userId="2c886e72-7724-40c0-a1dc-5711b70225d6" providerId="ADAL" clId="{82BEB6FE-CF33-407F-A151-E3E44D8D8F48}" dt="2022-12-03T13:47:29.531" v="226" actId="1037"/>
          <ac:spMkLst>
            <pc:docMk/>
            <pc:sldMk cId="2873017584" sldId="297"/>
            <ac:spMk id="25" creationId="{22383614-E71F-3C33-FE53-33BDE182DB9E}"/>
          </ac:spMkLst>
        </pc:spChg>
        <pc:spChg chg="mod">
          <ac:chgData name="Alba Miriam Gomez Arango" userId="2c886e72-7724-40c0-a1dc-5711b70225d6" providerId="ADAL" clId="{82BEB6FE-CF33-407F-A151-E3E44D8D8F48}" dt="2022-12-03T13:47:29.531" v="226" actId="1037"/>
          <ac:spMkLst>
            <pc:docMk/>
            <pc:sldMk cId="2873017584" sldId="297"/>
            <ac:spMk id="26" creationId="{AFCD2DDF-A4AF-E060-B317-C3CBA18E5400}"/>
          </ac:spMkLst>
        </pc:spChg>
        <pc:spChg chg="mod">
          <ac:chgData name="Alba Miriam Gomez Arango" userId="2c886e72-7724-40c0-a1dc-5711b70225d6" providerId="ADAL" clId="{82BEB6FE-CF33-407F-A151-E3E44D8D8F48}" dt="2022-12-03T13:47:29.531" v="226" actId="1037"/>
          <ac:spMkLst>
            <pc:docMk/>
            <pc:sldMk cId="2873017584" sldId="297"/>
            <ac:spMk id="27" creationId="{28E68518-B89C-FF01-8364-3FC6D8E3CF1D}"/>
          </ac:spMkLst>
        </pc:spChg>
        <pc:spChg chg="mod">
          <ac:chgData name="Alba Miriam Gomez Arango" userId="2c886e72-7724-40c0-a1dc-5711b70225d6" providerId="ADAL" clId="{82BEB6FE-CF33-407F-A151-E3E44D8D8F48}" dt="2022-12-03T13:47:29.531" v="226" actId="1037"/>
          <ac:spMkLst>
            <pc:docMk/>
            <pc:sldMk cId="2873017584" sldId="297"/>
            <ac:spMk id="28" creationId="{9B14677E-F679-8FC3-E9F0-B38C2436B9D4}"/>
          </ac:spMkLst>
        </pc:spChg>
        <pc:spChg chg="mod">
          <ac:chgData name="Alba Miriam Gomez Arango" userId="2c886e72-7724-40c0-a1dc-5711b70225d6" providerId="ADAL" clId="{82BEB6FE-CF33-407F-A151-E3E44D8D8F48}" dt="2022-12-03T13:49:20.053" v="268" actId="1076"/>
          <ac:spMkLst>
            <pc:docMk/>
            <pc:sldMk cId="2873017584" sldId="297"/>
            <ac:spMk id="46" creationId="{7F826CA1-8F1C-C3D8-79B9-9172397814E4}"/>
          </ac:spMkLst>
        </pc:spChg>
        <pc:spChg chg="mod">
          <ac:chgData name="Alba Miriam Gomez Arango" userId="2c886e72-7724-40c0-a1dc-5711b70225d6" providerId="ADAL" clId="{82BEB6FE-CF33-407F-A151-E3E44D8D8F48}" dt="2022-12-03T13:49:20.053" v="268" actId="1076"/>
          <ac:spMkLst>
            <pc:docMk/>
            <pc:sldMk cId="2873017584" sldId="297"/>
            <ac:spMk id="48" creationId="{CFE0600C-56B3-2B91-69AF-0569B9E4C0B2}"/>
          </ac:spMkLst>
        </pc:spChg>
        <pc:spChg chg="mod">
          <ac:chgData name="Alba Miriam Gomez Arango" userId="2c886e72-7724-40c0-a1dc-5711b70225d6" providerId="ADAL" clId="{82BEB6FE-CF33-407F-A151-E3E44D8D8F48}" dt="2022-12-03T13:47:29.531" v="226" actId="1037"/>
          <ac:spMkLst>
            <pc:docMk/>
            <pc:sldMk cId="2873017584" sldId="297"/>
            <ac:spMk id="53" creationId="{A07AD4FF-E8A9-454E-FD57-321B8E8F8487}"/>
          </ac:spMkLst>
        </pc:spChg>
        <pc:spChg chg="mod">
          <ac:chgData name="Alba Miriam Gomez Arango" userId="2c886e72-7724-40c0-a1dc-5711b70225d6" providerId="ADAL" clId="{82BEB6FE-CF33-407F-A151-E3E44D8D8F48}" dt="2022-12-03T13:47:29.531" v="226" actId="1037"/>
          <ac:spMkLst>
            <pc:docMk/>
            <pc:sldMk cId="2873017584" sldId="297"/>
            <ac:spMk id="63" creationId="{83135288-1D62-2D48-7D76-D030F5ECCE0B}"/>
          </ac:spMkLst>
        </pc:spChg>
        <pc:cxnChg chg="del mod">
          <ac:chgData name="Alba Miriam Gomez Arango" userId="2c886e72-7724-40c0-a1dc-5711b70225d6" providerId="ADAL" clId="{82BEB6FE-CF33-407F-A151-E3E44D8D8F48}" dt="2022-12-03T13:50:01.904" v="274" actId="478"/>
          <ac:cxnSpMkLst>
            <pc:docMk/>
            <pc:sldMk cId="2873017584" sldId="297"/>
            <ac:cxnSpMk id="6" creationId="{607CE259-066D-5391-3A66-28EF3E92ABF3}"/>
          </ac:cxnSpMkLst>
        </pc:cxnChg>
        <pc:cxnChg chg="add mod">
          <ac:chgData name="Alba Miriam Gomez Arango" userId="2c886e72-7724-40c0-a1dc-5711b70225d6" providerId="ADAL" clId="{82BEB6FE-CF33-407F-A151-E3E44D8D8F48}" dt="2022-12-03T13:51:26.789" v="286" actId="1036"/>
          <ac:cxnSpMkLst>
            <pc:docMk/>
            <pc:sldMk cId="2873017584" sldId="297"/>
            <ac:cxnSpMk id="15" creationId="{73E39692-91CB-35AD-139F-A8BA8E00ED52}"/>
          </ac:cxnSpMkLst>
        </pc:cxnChg>
        <pc:cxnChg chg="mod">
          <ac:chgData name="Alba Miriam Gomez Arango" userId="2c886e72-7724-40c0-a1dc-5711b70225d6" providerId="ADAL" clId="{82BEB6FE-CF33-407F-A151-E3E44D8D8F48}" dt="2022-12-03T13:47:29.531" v="226" actId="1037"/>
          <ac:cxnSpMkLst>
            <pc:docMk/>
            <pc:sldMk cId="2873017584" sldId="297"/>
            <ac:cxnSpMk id="30" creationId="{02C5753D-B84B-D525-8C91-2B71C48CC759}"/>
          </ac:cxnSpMkLst>
        </pc:cxnChg>
        <pc:cxnChg chg="mod">
          <ac:chgData name="Alba Miriam Gomez Arango" userId="2c886e72-7724-40c0-a1dc-5711b70225d6" providerId="ADAL" clId="{82BEB6FE-CF33-407F-A151-E3E44D8D8F48}" dt="2022-12-03T13:47:36.227" v="236" actId="1037"/>
          <ac:cxnSpMkLst>
            <pc:docMk/>
            <pc:sldMk cId="2873017584" sldId="297"/>
            <ac:cxnSpMk id="39" creationId="{B3B5C4D8-CED4-1EB5-E86C-977C8E6E5056}"/>
          </ac:cxnSpMkLst>
        </pc:cxnChg>
        <pc:cxnChg chg="mod">
          <ac:chgData name="Alba Miriam Gomez Arango" userId="2c886e72-7724-40c0-a1dc-5711b70225d6" providerId="ADAL" clId="{82BEB6FE-CF33-407F-A151-E3E44D8D8F48}" dt="2022-12-03T13:47:29.531" v="226" actId="1037"/>
          <ac:cxnSpMkLst>
            <pc:docMk/>
            <pc:sldMk cId="2873017584" sldId="297"/>
            <ac:cxnSpMk id="42" creationId="{85907022-DC77-9044-4853-D5B93E7433F2}"/>
          </ac:cxnSpMkLst>
        </pc:cxnChg>
        <pc:cxnChg chg="mod ord">
          <ac:chgData name="Alba Miriam Gomez Arango" userId="2c886e72-7724-40c0-a1dc-5711b70225d6" providerId="ADAL" clId="{82BEB6FE-CF33-407F-A151-E3E44D8D8F48}" dt="2022-12-03T13:51:45.293" v="301" actId="167"/>
          <ac:cxnSpMkLst>
            <pc:docMk/>
            <pc:sldMk cId="2873017584" sldId="297"/>
            <ac:cxnSpMk id="45" creationId="{4D151BEB-4DA8-55CF-6A3E-571D6C41EC3E}"/>
          </ac:cxnSpMkLst>
        </pc:cxnChg>
        <pc:cxnChg chg="mod">
          <ac:chgData name="Alba Miriam Gomez Arango" userId="2c886e72-7724-40c0-a1dc-5711b70225d6" providerId="ADAL" clId="{82BEB6FE-CF33-407F-A151-E3E44D8D8F48}" dt="2022-12-03T13:47:29.531" v="226" actId="1037"/>
          <ac:cxnSpMkLst>
            <pc:docMk/>
            <pc:sldMk cId="2873017584" sldId="297"/>
            <ac:cxnSpMk id="49" creationId="{54FEE997-71AC-7AB0-7C4A-094FB63C063A}"/>
          </ac:cxnSpMkLst>
        </pc:cxnChg>
        <pc:cxnChg chg="mod">
          <ac:chgData name="Alba Miriam Gomez Arango" userId="2c886e72-7724-40c0-a1dc-5711b70225d6" providerId="ADAL" clId="{82BEB6FE-CF33-407F-A151-E3E44D8D8F48}" dt="2022-12-03T13:50:18.163" v="276" actId="14100"/>
          <ac:cxnSpMkLst>
            <pc:docMk/>
            <pc:sldMk cId="2873017584" sldId="297"/>
            <ac:cxnSpMk id="51" creationId="{528BF8F5-6723-799A-6F71-BBCF29642C30}"/>
          </ac:cxnSpMkLst>
        </pc:cxnChg>
        <pc:cxnChg chg="mod">
          <ac:chgData name="Alba Miriam Gomez Arango" userId="2c886e72-7724-40c0-a1dc-5711b70225d6" providerId="ADAL" clId="{82BEB6FE-CF33-407F-A151-E3E44D8D8F48}" dt="2022-12-03T13:50:38.132" v="277" actId="14100"/>
          <ac:cxnSpMkLst>
            <pc:docMk/>
            <pc:sldMk cId="2873017584" sldId="297"/>
            <ac:cxnSpMk id="57" creationId="{5ED78FA6-6CF3-2085-4300-F802F647E1F9}"/>
          </ac:cxnSpMkLst>
        </pc:cxnChg>
      </pc:sldChg>
      <pc:sldChg chg="delSp add mod">
        <pc:chgData name="Alba Miriam Gomez Arango" userId="2c886e72-7724-40c0-a1dc-5711b70225d6" providerId="ADAL" clId="{82BEB6FE-CF33-407F-A151-E3E44D8D8F48}" dt="2022-12-03T14:54:47.196" v="1349" actId="478"/>
        <pc:sldMkLst>
          <pc:docMk/>
          <pc:sldMk cId="1877296469" sldId="298"/>
        </pc:sldMkLst>
        <pc:spChg chg="del">
          <ac:chgData name="Alba Miriam Gomez Arango" userId="2c886e72-7724-40c0-a1dc-5711b70225d6" providerId="ADAL" clId="{82BEB6FE-CF33-407F-A151-E3E44D8D8F48}" dt="2022-12-03T14:54:47.196" v="1349" actId="478"/>
          <ac:spMkLst>
            <pc:docMk/>
            <pc:sldMk cId="1877296469" sldId="298"/>
            <ac:spMk id="5" creationId="{778E1715-EB6B-51E9-5F5C-0FD174ECDBCE}"/>
          </ac:spMkLst>
        </pc:spChg>
      </pc:sldChg>
      <pc:sldChg chg="del">
        <pc:chgData name="Alba Miriam Gomez Arango" userId="2c886e72-7724-40c0-a1dc-5711b70225d6" providerId="ADAL" clId="{82BEB6FE-CF33-407F-A151-E3E44D8D8F48}" dt="2022-12-03T14:54:06.413" v="1346" actId="2696"/>
        <pc:sldMkLst>
          <pc:docMk/>
          <pc:sldMk cId="4062164657" sldId="298"/>
        </pc:sldMkLst>
      </pc:sldChg>
      <pc:sldChg chg="del">
        <pc:chgData name="Alba Miriam Gomez Arango" userId="2c886e72-7724-40c0-a1dc-5711b70225d6" providerId="ADAL" clId="{82BEB6FE-CF33-407F-A151-E3E44D8D8F48}" dt="2022-12-03T14:54:33.654" v="1348" actId="47"/>
        <pc:sldMkLst>
          <pc:docMk/>
          <pc:sldMk cId="1359005199" sldId="301"/>
        </pc:sldMkLst>
      </pc:sldChg>
    </pc:docChg>
  </pc:docChgLst>
  <pc:docChgLst>
    <pc:chgData name="Jose Jorge Muñoz Mercado" userId="S::jjmunozm@eafit.edu.co::0d118c21-72ad-4113-9353-e73acacb4c91" providerId="AD" clId="Web-{1462096E-84BB-E3E1-1A39-342FA2BF4EA6}"/>
    <pc:docChg chg="modSld">
      <pc:chgData name="Jose Jorge Muñoz Mercado" userId="S::jjmunozm@eafit.edu.co::0d118c21-72ad-4113-9353-e73acacb4c91" providerId="AD" clId="Web-{1462096E-84BB-E3E1-1A39-342FA2BF4EA6}" dt="2022-12-02T21:20:22.383" v="24" actId="20577"/>
      <pc:docMkLst>
        <pc:docMk/>
      </pc:docMkLst>
      <pc:sldChg chg="modSp">
        <pc:chgData name="Jose Jorge Muñoz Mercado" userId="S::jjmunozm@eafit.edu.co::0d118c21-72ad-4113-9353-e73acacb4c91" providerId="AD" clId="Web-{1462096E-84BB-E3E1-1A39-342FA2BF4EA6}" dt="2022-12-02T21:13:15.575" v="7"/>
        <pc:sldMkLst>
          <pc:docMk/>
          <pc:sldMk cId="0" sldId="257"/>
        </pc:sldMkLst>
        <pc:spChg chg="mod">
          <ac:chgData name="Jose Jorge Muñoz Mercado" userId="S::jjmunozm@eafit.edu.co::0d118c21-72ad-4113-9353-e73acacb4c91" providerId="AD" clId="Web-{1462096E-84BB-E3E1-1A39-342FA2BF4EA6}" dt="2022-12-02T21:13:15.575" v="7"/>
          <ac:spMkLst>
            <pc:docMk/>
            <pc:sldMk cId="0" sldId="257"/>
            <ac:spMk id="86" creationId="{00000000-0000-0000-0000-000000000000}"/>
          </ac:spMkLst>
        </pc:spChg>
        <pc:spChg chg="mod">
          <ac:chgData name="Jose Jorge Muñoz Mercado" userId="S::jjmunozm@eafit.edu.co::0d118c21-72ad-4113-9353-e73acacb4c91" providerId="AD" clId="Web-{1462096E-84BB-E3E1-1A39-342FA2BF4EA6}" dt="2022-12-02T21:13:10.497" v="5" actId="1076"/>
          <ac:spMkLst>
            <pc:docMk/>
            <pc:sldMk cId="0" sldId="257"/>
            <ac:spMk id="91" creationId="{00000000-0000-0000-0000-000000000000}"/>
          </ac:spMkLst>
        </pc:spChg>
      </pc:sldChg>
      <pc:sldChg chg="modSp">
        <pc:chgData name="Jose Jorge Muñoz Mercado" userId="S::jjmunozm@eafit.edu.co::0d118c21-72ad-4113-9353-e73acacb4c91" providerId="AD" clId="Web-{1462096E-84BB-E3E1-1A39-342FA2BF4EA6}" dt="2022-12-02T21:15:46.704" v="10" actId="20577"/>
        <pc:sldMkLst>
          <pc:docMk/>
          <pc:sldMk cId="0" sldId="263"/>
        </pc:sldMkLst>
        <pc:spChg chg="mod">
          <ac:chgData name="Jose Jorge Muñoz Mercado" userId="S::jjmunozm@eafit.edu.co::0d118c21-72ad-4113-9353-e73acacb4c91" providerId="AD" clId="Web-{1462096E-84BB-E3E1-1A39-342FA2BF4EA6}" dt="2022-12-02T21:15:46.704" v="10" actId="20577"/>
          <ac:spMkLst>
            <pc:docMk/>
            <pc:sldMk cId="0" sldId="263"/>
            <ac:spMk id="187" creationId="{00000000-0000-0000-0000-000000000000}"/>
          </ac:spMkLst>
        </pc:spChg>
        <pc:spChg chg="mod">
          <ac:chgData name="Jose Jorge Muñoz Mercado" userId="S::jjmunozm@eafit.edu.co::0d118c21-72ad-4113-9353-e73acacb4c91" providerId="AD" clId="Web-{1462096E-84BB-E3E1-1A39-342FA2BF4EA6}" dt="2022-12-02T21:14:52.547" v="8" actId="1076"/>
          <ac:spMkLst>
            <pc:docMk/>
            <pc:sldMk cId="0" sldId="263"/>
            <ac:spMk id="190" creationId="{00000000-0000-0000-0000-000000000000}"/>
          </ac:spMkLst>
        </pc:spChg>
      </pc:sldChg>
      <pc:sldChg chg="modSp">
        <pc:chgData name="Jose Jorge Muñoz Mercado" userId="S::jjmunozm@eafit.edu.co::0d118c21-72ad-4113-9353-e73acacb4c91" providerId="AD" clId="Web-{1462096E-84BB-E3E1-1A39-342FA2BF4EA6}" dt="2022-12-02T21:18:55.912" v="15" actId="20577"/>
        <pc:sldMkLst>
          <pc:docMk/>
          <pc:sldMk cId="0" sldId="265"/>
        </pc:sldMkLst>
        <pc:spChg chg="mod">
          <ac:chgData name="Jose Jorge Muñoz Mercado" userId="S::jjmunozm@eafit.edu.co::0d118c21-72ad-4113-9353-e73acacb4c91" providerId="AD" clId="Web-{1462096E-84BB-E3E1-1A39-342FA2BF4EA6}" dt="2022-12-02T21:18:55.912" v="15" actId="20577"/>
          <ac:spMkLst>
            <pc:docMk/>
            <pc:sldMk cId="0" sldId="265"/>
            <ac:spMk id="252" creationId="{00000000-0000-0000-0000-000000000000}"/>
          </ac:spMkLst>
        </pc:spChg>
      </pc:sldChg>
      <pc:sldChg chg="modSp">
        <pc:chgData name="Jose Jorge Muñoz Mercado" userId="S::jjmunozm@eafit.edu.co::0d118c21-72ad-4113-9353-e73acacb4c91" providerId="AD" clId="Web-{1462096E-84BB-E3E1-1A39-342FA2BF4EA6}" dt="2022-12-02T21:20:22.383" v="24" actId="20577"/>
        <pc:sldMkLst>
          <pc:docMk/>
          <pc:sldMk cId="0" sldId="266"/>
        </pc:sldMkLst>
        <pc:spChg chg="mod">
          <ac:chgData name="Jose Jorge Muñoz Mercado" userId="S::jjmunozm@eafit.edu.co::0d118c21-72ad-4113-9353-e73acacb4c91" providerId="AD" clId="Web-{1462096E-84BB-E3E1-1A39-342FA2BF4EA6}" dt="2022-12-02T21:20:22.383" v="24" actId="20577"/>
          <ac:spMkLst>
            <pc:docMk/>
            <pc:sldMk cId="0" sldId="266"/>
            <ac:spMk id="259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50EFE2-6412-436F-8A53-E5B667CF5D26}" type="doc">
      <dgm:prSet loTypeId="urn:microsoft.com/office/officeart/2005/8/layout/bProcess3" loCatId="process" qsTypeId="urn:microsoft.com/office/officeart/2005/8/quickstyle/simple1" qsCatId="simple" csTypeId="urn:microsoft.com/office/officeart/2005/8/colors/accent2_1" csCatId="accent2" phldr="1"/>
      <dgm:spPr/>
    </dgm:pt>
    <dgm:pt modelId="{05DC5CA4-433C-4200-90D8-52D4F9922634}">
      <dgm:prSet phldrT="[Texto]"/>
      <dgm:spPr>
        <a:ln w="9525">
          <a:solidFill>
            <a:schemeClr val="accent2"/>
          </a:solidFill>
        </a:ln>
      </dgm:spPr>
      <dgm:t>
        <a:bodyPr/>
        <a:lstStyle/>
        <a:p>
          <a:r>
            <a:rPr lang="es-ES"/>
            <a:t>Variable a predecir: ventas en USD</a:t>
          </a:r>
          <a:endParaRPr lang="es-CO"/>
        </a:p>
      </dgm:t>
    </dgm:pt>
    <dgm:pt modelId="{4731AEE7-AC21-4582-A0E9-DE95D7E3336D}" type="parTrans" cxnId="{F414AC94-8288-4D0E-B92B-16312A950040}">
      <dgm:prSet/>
      <dgm:spPr/>
      <dgm:t>
        <a:bodyPr/>
        <a:lstStyle/>
        <a:p>
          <a:endParaRPr lang="es-CO"/>
        </a:p>
      </dgm:t>
    </dgm:pt>
    <dgm:pt modelId="{616A7F36-63D3-4E61-8EDA-A29348B49056}" type="sibTrans" cxnId="{F414AC94-8288-4D0E-B92B-16312A950040}">
      <dgm:prSet/>
      <dgm:spPr>
        <a:ln w="285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s-CO"/>
        </a:p>
      </dgm:t>
    </dgm:pt>
    <dgm:pt modelId="{A007FAFB-9A76-4AF7-BFAF-13AC224AFE7D}">
      <dgm:prSet phldrT="[Texto]"/>
      <dgm:spPr>
        <a:ln w="9525">
          <a:solidFill>
            <a:schemeClr val="accent2"/>
          </a:solidFill>
        </a:ln>
      </dgm:spPr>
      <dgm:t>
        <a:bodyPr/>
        <a:lstStyle/>
        <a:p>
          <a:r>
            <a:rPr lang="es-ES"/>
            <a:t>Creación de variables a partir de la serie de ventas</a:t>
          </a:r>
          <a:endParaRPr lang="es-CO"/>
        </a:p>
      </dgm:t>
    </dgm:pt>
    <dgm:pt modelId="{FDB7F3F2-D042-475D-8D94-B21BD269972F}" type="parTrans" cxnId="{84D076EC-EAD9-483B-A5AF-463BAF172A03}">
      <dgm:prSet/>
      <dgm:spPr/>
      <dgm:t>
        <a:bodyPr/>
        <a:lstStyle/>
        <a:p>
          <a:endParaRPr lang="es-CO"/>
        </a:p>
      </dgm:t>
    </dgm:pt>
    <dgm:pt modelId="{B20FD25A-C921-4EA9-8CF7-17E61FB93704}" type="sibTrans" cxnId="{84D076EC-EAD9-483B-A5AF-463BAF172A03}">
      <dgm:prSet/>
      <dgm:spPr>
        <a:ln w="285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s-CO"/>
        </a:p>
      </dgm:t>
    </dgm:pt>
    <dgm:pt modelId="{7162EEE1-1C64-4F82-B15C-BCE88BF4018E}">
      <dgm:prSet phldrT="[Texto]"/>
      <dgm:spPr>
        <a:ln w="9525">
          <a:solidFill>
            <a:schemeClr val="accent2"/>
          </a:solidFill>
        </a:ln>
      </dgm:spPr>
      <dgm:t>
        <a:bodyPr/>
        <a:lstStyle/>
        <a:p>
          <a:r>
            <a:rPr lang="es-ES"/>
            <a:t>Selección de Características</a:t>
          </a:r>
          <a:endParaRPr lang="es-CO"/>
        </a:p>
      </dgm:t>
    </dgm:pt>
    <dgm:pt modelId="{554C7F59-A43C-4FE8-B001-7D5E9E9E1B88}" type="parTrans" cxnId="{6BA5BB9A-0CF3-4CD9-8201-B9DE02625CC1}">
      <dgm:prSet/>
      <dgm:spPr/>
      <dgm:t>
        <a:bodyPr/>
        <a:lstStyle/>
        <a:p>
          <a:endParaRPr lang="es-CO"/>
        </a:p>
      </dgm:t>
    </dgm:pt>
    <dgm:pt modelId="{7ADC689E-5607-4BAA-B7BD-BB6292A74F0C}" type="sibTrans" cxnId="{6BA5BB9A-0CF3-4CD9-8201-B9DE02625CC1}">
      <dgm:prSet/>
      <dgm:spPr>
        <a:ln w="285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s-CO"/>
        </a:p>
      </dgm:t>
    </dgm:pt>
    <dgm:pt modelId="{81156604-09FF-40F0-AFD7-543E3CC71373}">
      <dgm:prSet phldrT="[Texto]"/>
      <dgm:spPr>
        <a:ln w="9525">
          <a:solidFill>
            <a:schemeClr val="accent2"/>
          </a:solidFill>
        </a:ln>
      </dgm:spPr>
      <dgm:t>
        <a:bodyPr/>
        <a:lstStyle/>
        <a:p>
          <a:r>
            <a:rPr lang="es-ES"/>
            <a:t>Escalamiento de las variables</a:t>
          </a:r>
          <a:endParaRPr lang="es-CO"/>
        </a:p>
      </dgm:t>
    </dgm:pt>
    <dgm:pt modelId="{4B81B14D-AEB6-46F4-A6C7-E9B4DDE8E9D6}" type="parTrans" cxnId="{130BEAE9-77C9-4985-9E60-795DB06437B3}">
      <dgm:prSet/>
      <dgm:spPr/>
      <dgm:t>
        <a:bodyPr/>
        <a:lstStyle/>
        <a:p>
          <a:endParaRPr lang="es-CO"/>
        </a:p>
      </dgm:t>
    </dgm:pt>
    <dgm:pt modelId="{386EAC13-261B-43EB-AAE8-984E14EC0364}" type="sibTrans" cxnId="{130BEAE9-77C9-4985-9E60-795DB06437B3}">
      <dgm:prSet/>
      <dgm:spPr>
        <a:ln w="285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s-CO"/>
        </a:p>
      </dgm:t>
    </dgm:pt>
    <dgm:pt modelId="{CFE68CF2-1854-4505-8564-F64D57951C64}">
      <dgm:prSet phldrT="[Texto]"/>
      <dgm:spPr>
        <a:ln w="9525">
          <a:solidFill>
            <a:schemeClr val="accent2"/>
          </a:solidFill>
        </a:ln>
      </dgm:spPr>
      <dgm:t>
        <a:bodyPr/>
        <a:lstStyle/>
        <a:p>
          <a:r>
            <a:rPr lang="es-ES"/>
            <a:t>Eliminar nulos</a:t>
          </a:r>
          <a:endParaRPr lang="es-CO"/>
        </a:p>
      </dgm:t>
    </dgm:pt>
    <dgm:pt modelId="{D679AA0F-58DC-4ED0-AD4C-8F0425CE5323}" type="parTrans" cxnId="{4F68656C-A742-431B-AA0B-C552B1AD94BD}">
      <dgm:prSet/>
      <dgm:spPr/>
      <dgm:t>
        <a:bodyPr/>
        <a:lstStyle/>
        <a:p>
          <a:endParaRPr lang="es-CO"/>
        </a:p>
      </dgm:t>
    </dgm:pt>
    <dgm:pt modelId="{C4FC37EB-8D79-4F15-9CB3-CA669EF2C0B7}" type="sibTrans" cxnId="{4F68656C-A742-431B-AA0B-C552B1AD94BD}">
      <dgm:prSet/>
      <dgm:spPr>
        <a:ln w="285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s-CO"/>
        </a:p>
      </dgm:t>
    </dgm:pt>
    <dgm:pt modelId="{1DEFBACE-EC82-4247-9952-2C8CDFFCE86C}">
      <dgm:prSet phldrT="[Texto]"/>
      <dgm:spPr>
        <a:ln w="9525">
          <a:solidFill>
            <a:schemeClr val="accent2"/>
          </a:solidFill>
        </a:ln>
      </dgm:spPr>
      <dgm:t>
        <a:bodyPr/>
        <a:lstStyle/>
        <a:p>
          <a:r>
            <a:rPr lang="es-ES"/>
            <a:t>Separar set de entrenamiento, validación y prueba</a:t>
          </a:r>
          <a:endParaRPr lang="es-CO"/>
        </a:p>
      </dgm:t>
    </dgm:pt>
    <dgm:pt modelId="{034C412A-2E53-4689-8F79-D4D7458F0C09}" type="parTrans" cxnId="{EC3B7CE2-9661-470C-924F-A8965325CA30}">
      <dgm:prSet/>
      <dgm:spPr/>
      <dgm:t>
        <a:bodyPr/>
        <a:lstStyle/>
        <a:p>
          <a:endParaRPr lang="es-CO"/>
        </a:p>
      </dgm:t>
    </dgm:pt>
    <dgm:pt modelId="{1E19F01D-BCE1-467A-A4BB-A72D3F273E04}" type="sibTrans" cxnId="{EC3B7CE2-9661-470C-924F-A8965325CA30}">
      <dgm:prSet/>
      <dgm:spPr/>
      <dgm:t>
        <a:bodyPr/>
        <a:lstStyle/>
        <a:p>
          <a:endParaRPr lang="es-CO"/>
        </a:p>
      </dgm:t>
    </dgm:pt>
    <dgm:pt modelId="{C1FB6692-D6CB-491B-8CB6-8DC8ECF03471}">
      <dgm:prSet phldrT="[Texto]"/>
      <dgm:spPr>
        <a:ln w="9525">
          <a:solidFill>
            <a:schemeClr val="accent2"/>
          </a:solidFill>
        </a:ln>
      </dgm:spPr>
      <dgm:t>
        <a:bodyPr/>
        <a:lstStyle/>
        <a:p>
          <a:r>
            <a:rPr lang="es-ES"/>
            <a:t>Creación de variables a partir de la fecha</a:t>
          </a:r>
          <a:endParaRPr lang="es-CO"/>
        </a:p>
      </dgm:t>
    </dgm:pt>
    <dgm:pt modelId="{6ACBAD51-111E-4C89-AADE-B3DABE86B3D3}" type="parTrans" cxnId="{61A95533-D44C-481E-96FF-D46C840A7C6E}">
      <dgm:prSet/>
      <dgm:spPr/>
      <dgm:t>
        <a:bodyPr/>
        <a:lstStyle/>
        <a:p>
          <a:endParaRPr lang="es-CO"/>
        </a:p>
      </dgm:t>
    </dgm:pt>
    <dgm:pt modelId="{A02107CF-684C-4F1E-8339-79F0AFCA2CEA}" type="sibTrans" cxnId="{61A95533-D44C-481E-96FF-D46C840A7C6E}">
      <dgm:prSet/>
      <dgm:spPr>
        <a:ln w="28575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s-CO"/>
        </a:p>
      </dgm:t>
    </dgm:pt>
    <dgm:pt modelId="{C2171E99-A744-4552-992A-C6B8354B9B6F}" type="pres">
      <dgm:prSet presAssocID="{2850EFE2-6412-436F-8A53-E5B667CF5D26}" presName="Name0" presStyleCnt="0">
        <dgm:presLayoutVars>
          <dgm:dir/>
          <dgm:resizeHandles val="exact"/>
        </dgm:presLayoutVars>
      </dgm:prSet>
      <dgm:spPr/>
    </dgm:pt>
    <dgm:pt modelId="{44190BE2-7BDF-4EC1-9FD7-D79D157DB953}" type="pres">
      <dgm:prSet presAssocID="{05DC5CA4-433C-4200-90D8-52D4F9922634}" presName="node" presStyleLbl="node1" presStyleIdx="0" presStyleCnt="7">
        <dgm:presLayoutVars>
          <dgm:bulletEnabled val="1"/>
        </dgm:presLayoutVars>
      </dgm:prSet>
      <dgm:spPr/>
    </dgm:pt>
    <dgm:pt modelId="{CBBC2E34-C722-4AA2-8283-D10C6E42D1AB}" type="pres">
      <dgm:prSet presAssocID="{616A7F36-63D3-4E61-8EDA-A29348B49056}" presName="sibTrans" presStyleLbl="sibTrans1D1" presStyleIdx="0" presStyleCnt="6"/>
      <dgm:spPr/>
    </dgm:pt>
    <dgm:pt modelId="{B3ECDE0D-014F-45A2-9F45-A2B878A143C1}" type="pres">
      <dgm:prSet presAssocID="{616A7F36-63D3-4E61-8EDA-A29348B49056}" presName="connectorText" presStyleLbl="sibTrans1D1" presStyleIdx="0" presStyleCnt="6"/>
      <dgm:spPr/>
    </dgm:pt>
    <dgm:pt modelId="{A993A3E2-F9F4-4C14-97B4-CB2689F3ECA8}" type="pres">
      <dgm:prSet presAssocID="{C1FB6692-D6CB-491B-8CB6-8DC8ECF03471}" presName="node" presStyleLbl="node1" presStyleIdx="1" presStyleCnt="7">
        <dgm:presLayoutVars>
          <dgm:bulletEnabled val="1"/>
        </dgm:presLayoutVars>
      </dgm:prSet>
      <dgm:spPr/>
    </dgm:pt>
    <dgm:pt modelId="{9AA25B45-2732-4598-9AE3-09698BFEA960}" type="pres">
      <dgm:prSet presAssocID="{A02107CF-684C-4F1E-8339-79F0AFCA2CEA}" presName="sibTrans" presStyleLbl="sibTrans1D1" presStyleIdx="1" presStyleCnt="6"/>
      <dgm:spPr/>
    </dgm:pt>
    <dgm:pt modelId="{DE625933-BD5D-48B2-B945-CF8E701BAA69}" type="pres">
      <dgm:prSet presAssocID="{A02107CF-684C-4F1E-8339-79F0AFCA2CEA}" presName="connectorText" presStyleLbl="sibTrans1D1" presStyleIdx="1" presStyleCnt="6"/>
      <dgm:spPr/>
    </dgm:pt>
    <dgm:pt modelId="{68EF3C6F-EF5A-4943-AE47-24AF6DB2893D}" type="pres">
      <dgm:prSet presAssocID="{A007FAFB-9A76-4AF7-BFAF-13AC224AFE7D}" presName="node" presStyleLbl="node1" presStyleIdx="2" presStyleCnt="7">
        <dgm:presLayoutVars>
          <dgm:bulletEnabled val="1"/>
        </dgm:presLayoutVars>
      </dgm:prSet>
      <dgm:spPr/>
    </dgm:pt>
    <dgm:pt modelId="{B978C1D5-5D37-471D-96FB-190D8A179592}" type="pres">
      <dgm:prSet presAssocID="{B20FD25A-C921-4EA9-8CF7-17E61FB93704}" presName="sibTrans" presStyleLbl="sibTrans1D1" presStyleIdx="2" presStyleCnt="6"/>
      <dgm:spPr/>
    </dgm:pt>
    <dgm:pt modelId="{77D45C57-7E8D-4218-8A97-2795C10FF18D}" type="pres">
      <dgm:prSet presAssocID="{B20FD25A-C921-4EA9-8CF7-17E61FB93704}" presName="connectorText" presStyleLbl="sibTrans1D1" presStyleIdx="2" presStyleCnt="6"/>
      <dgm:spPr/>
    </dgm:pt>
    <dgm:pt modelId="{DA547C14-B3FF-4559-9BE1-2DFA36899F4A}" type="pres">
      <dgm:prSet presAssocID="{CFE68CF2-1854-4505-8564-F64D57951C64}" presName="node" presStyleLbl="node1" presStyleIdx="3" presStyleCnt="7">
        <dgm:presLayoutVars>
          <dgm:bulletEnabled val="1"/>
        </dgm:presLayoutVars>
      </dgm:prSet>
      <dgm:spPr/>
    </dgm:pt>
    <dgm:pt modelId="{32AE63F5-4811-4B27-A8CC-E507E50A3BEB}" type="pres">
      <dgm:prSet presAssocID="{C4FC37EB-8D79-4F15-9CB3-CA669EF2C0B7}" presName="sibTrans" presStyleLbl="sibTrans1D1" presStyleIdx="3" presStyleCnt="6"/>
      <dgm:spPr/>
    </dgm:pt>
    <dgm:pt modelId="{A1CED07F-0636-4FB0-8938-AAD84C414C52}" type="pres">
      <dgm:prSet presAssocID="{C4FC37EB-8D79-4F15-9CB3-CA669EF2C0B7}" presName="connectorText" presStyleLbl="sibTrans1D1" presStyleIdx="3" presStyleCnt="6"/>
      <dgm:spPr/>
    </dgm:pt>
    <dgm:pt modelId="{DD922653-2732-4360-A45D-CC48646932FB}" type="pres">
      <dgm:prSet presAssocID="{81156604-09FF-40F0-AFD7-543E3CC71373}" presName="node" presStyleLbl="node1" presStyleIdx="4" presStyleCnt="7">
        <dgm:presLayoutVars>
          <dgm:bulletEnabled val="1"/>
        </dgm:presLayoutVars>
      </dgm:prSet>
      <dgm:spPr/>
    </dgm:pt>
    <dgm:pt modelId="{A2EA2CA6-CDAC-4AC5-9939-0DDF0D8BF25C}" type="pres">
      <dgm:prSet presAssocID="{386EAC13-261B-43EB-AAE8-984E14EC0364}" presName="sibTrans" presStyleLbl="sibTrans1D1" presStyleIdx="4" presStyleCnt="6"/>
      <dgm:spPr/>
    </dgm:pt>
    <dgm:pt modelId="{34DA6CD5-30F0-45E9-B16A-3C10C52DAFEF}" type="pres">
      <dgm:prSet presAssocID="{386EAC13-261B-43EB-AAE8-984E14EC0364}" presName="connectorText" presStyleLbl="sibTrans1D1" presStyleIdx="4" presStyleCnt="6"/>
      <dgm:spPr/>
    </dgm:pt>
    <dgm:pt modelId="{D21AAB90-17C0-4971-9797-5A722EF67DE8}" type="pres">
      <dgm:prSet presAssocID="{7162EEE1-1C64-4F82-B15C-BCE88BF4018E}" presName="node" presStyleLbl="node1" presStyleIdx="5" presStyleCnt="7">
        <dgm:presLayoutVars>
          <dgm:bulletEnabled val="1"/>
        </dgm:presLayoutVars>
      </dgm:prSet>
      <dgm:spPr/>
    </dgm:pt>
    <dgm:pt modelId="{AAF383A7-25DD-45C9-956F-8CFFC65086DC}" type="pres">
      <dgm:prSet presAssocID="{7ADC689E-5607-4BAA-B7BD-BB6292A74F0C}" presName="sibTrans" presStyleLbl="sibTrans1D1" presStyleIdx="5" presStyleCnt="6"/>
      <dgm:spPr/>
    </dgm:pt>
    <dgm:pt modelId="{50C41697-6DAC-4032-BD60-0CE90722B8F2}" type="pres">
      <dgm:prSet presAssocID="{7ADC689E-5607-4BAA-B7BD-BB6292A74F0C}" presName="connectorText" presStyleLbl="sibTrans1D1" presStyleIdx="5" presStyleCnt="6"/>
      <dgm:spPr/>
    </dgm:pt>
    <dgm:pt modelId="{B2D5A8B5-B696-4588-8C05-D8645641BEE0}" type="pres">
      <dgm:prSet presAssocID="{1DEFBACE-EC82-4247-9952-2C8CDFFCE86C}" presName="node" presStyleLbl="node1" presStyleIdx="6" presStyleCnt="7">
        <dgm:presLayoutVars>
          <dgm:bulletEnabled val="1"/>
        </dgm:presLayoutVars>
      </dgm:prSet>
      <dgm:spPr/>
    </dgm:pt>
  </dgm:ptLst>
  <dgm:cxnLst>
    <dgm:cxn modelId="{AE5E4214-F14D-4411-9540-AAAA9863D6B1}" type="presOf" srcId="{386EAC13-261B-43EB-AAE8-984E14EC0364}" destId="{A2EA2CA6-CDAC-4AC5-9939-0DDF0D8BF25C}" srcOrd="0" destOrd="0" presId="urn:microsoft.com/office/officeart/2005/8/layout/bProcess3"/>
    <dgm:cxn modelId="{A817B115-44CD-4308-9B76-F9BFACE2C6B9}" type="presOf" srcId="{1DEFBACE-EC82-4247-9952-2C8CDFFCE86C}" destId="{B2D5A8B5-B696-4588-8C05-D8645641BEE0}" srcOrd="0" destOrd="0" presId="urn:microsoft.com/office/officeart/2005/8/layout/bProcess3"/>
    <dgm:cxn modelId="{6B2DD715-DFBB-4FED-89BE-6B932F0DF528}" type="presOf" srcId="{7ADC689E-5607-4BAA-B7BD-BB6292A74F0C}" destId="{AAF383A7-25DD-45C9-956F-8CFFC65086DC}" srcOrd="0" destOrd="0" presId="urn:microsoft.com/office/officeart/2005/8/layout/bProcess3"/>
    <dgm:cxn modelId="{CB2DC117-7B55-460B-A08F-B626EEBED940}" type="presOf" srcId="{616A7F36-63D3-4E61-8EDA-A29348B49056}" destId="{B3ECDE0D-014F-45A2-9F45-A2B878A143C1}" srcOrd="1" destOrd="0" presId="urn:microsoft.com/office/officeart/2005/8/layout/bProcess3"/>
    <dgm:cxn modelId="{16F9B123-36A0-4D76-8394-6FED2F52BEA7}" type="presOf" srcId="{81156604-09FF-40F0-AFD7-543E3CC71373}" destId="{DD922653-2732-4360-A45D-CC48646932FB}" srcOrd="0" destOrd="0" presId="urn:microsoft.com/office/officeart/2005/8/layout/bProcess3"/>
    <dgm:cxn modelId="{61A95533-D44C-481E-96FF-D46C840A7C6E}" srcId="{2850EFE2-6412-436F-8A53-E5B667CF5D26}" destId="{C1FB6692-D6CB-491B-8CB6-8DC8ECF03471}" srcOrd="1" destOrd="0" parTransId="{6ACBAD51-111E-4C89-AADE-B3DABE86B3D3}" sibTransId="{A02107CF-684C-4F1E-8339-79F0AFCA2CEA}"/>
    <dgm:cxn modelId="{B3BD0D61-B72D-4D50-B6A5-006476411FDB}" type="presOf" srcId="{A007FAFB-9A76-4AF7-BFAF-13AC224AFE7D}" destId="{68EF3C6F-EF5A-4943-AE47-24AF6DB2893D}" srcOrd="0" destOrd="0" presId="urn:microsoft.com/office/officeart/2005/8/layout/bProcess3"/>
    <dgm:cxn modelId="{8329D343-07F8-48C3-890E-9BB05392457D}" type="presOf" srcId="{2850EFE2-6412-436F-8A53-E5B667CF5D26}" destId="{C2171E99-A744-4552-992A-C6B8354B9B6F}" srcOrd="0" destOrd="0" presId="urn:microsoft.com/office/officeart/2005/8/layout/bProcess3"/>
    <dgm:cxn modelId="{4F68656C-A742-431B-AA0B-C552B1AD94BD}" srcId="{2850EFE2-6412-436F-8A53-E5B667CF5D26}" destId="{CFE68CF2-1854-4505-8564-F64D57951C64}" srcOrd="3" destOrd="0" parTransId="{D679AA0F-58DC-4ED0-AD4C-8F0425CE5323}" sibTransId="{C4FC37EB-8D79-4F15-9CB3-CA669EF2C0B7}"/>
    <dgm:cxn modelId="{903CE874-9D60-4D72-B1A5-E51F126E9DCE}" type="presOf" srcId="{386EAC13-261B-43EB-AAE8-984E14EC0364}" destId="{34DA6CD5-30F0-45E9-B16A-3C10C52DAFEF}" srcOrd="1" destOrd="0" presId="urn:microsoft.com/office/officeart/2005/8/layout/bProcess3"/>
    <dgm:cxn modelId="{B0457C59-B70B-49B0-B450-5EA1E941EE06}" type="presOf" srcId="{B20FD25A-C921-4EA9-8CF7-17E61FB93704}" destId="{B978C1D5-5D37-471D-96FB-190D8A179592}" srcOrd="0" destOrd="0" presId="urn:microsoft.com/office/officeart/2005/8/layout/bProcess3"/>
    <dgm:cxn modelId="{3C22BB87-20BC-457C-AD8D-EC624B8B960B}" type="presOf" srcId="{A02107CF-684C-4F1E-8339-79F0AFCA2CEA}" destId="{DE625933-BD5D-48B2-B945-CF8E701BAA69}" srcOrd="1" destOrd="0" presId="urn:microsoft.com/office/officeart/2005/8/layout/bProcess3"/>
    <dgm:cxn modelId="{E3E10188-A79C-4CD0-B158-3C03F33BFB56}" type="presOf" srcId="{C1FB6692-D6CB-491B-8CB6-8DC8ECF03471}" destId="{A993A3E2-F9F4-4C14-97B4-CB2689F3ECA8}" srcOrd="0" destOrd="0" presId="urn:microsoft.com/office/officeart/2005/8/layout/bProcess3"/>
    <dgm:cxn modelId="{9D4A6A90-AFD5-4327-B27C-95E048EA86B4}" type="presOf" srcId="{C4FC37EB-8D79-4F15-9CB3-CA669EF2C0B7}" destId="{32AE63F5-4811-4B27-A8CC-E507E50A3BEB}" srcOrd="0" destOrd="0" presId="urn:microsoft.com/office/officeart/2005/8/layout/bProcess3"/>
    <dgm:cxn modelId="{676F2592-10D0-4941-A85A-C68444D41A62}" type="presOf" srcId="{C4FC37EB-8D79-4F15-9CB3-CA669EF2C0B7}" destId="{A1CED07F-0636-4FB0-8938-AAD84C414C52}" srcOrd="1" destOrd="0" presId="urn:microsoft.com/office/officeart/2005/8/layout/bProcess3"/>
    <dgm:cxn modelId="{F414AC94-8288-4D0E-B92B-16312A950040}" srcId="{2850EFE2-6412-436F-8A53-E5B667CF5D26}" destId="{05DC5CA4-433C-4200-90D8-52D4F9922634}" srcOrd="0" destOrd="0" parTransId="{4731AEE7-AC21-4582-A0E9-DE95D7E3336D}" sibTransId="{616A7F36-63D3-4E61-8EDA-A29348B49056}"/>
    <dgm:cxn modelId="{6BA5BB9A-0CF3-4CD9-8201-B9DE02625CC1}" srcId="{2850EFE2-6412-436F-8A53-E5B667CF5D26}" destId="{7162EEE1-1C64-4F82-B15C-BCE88BF4018E}" srcOrd="5" destOrd="0" parTransId="{554C7F59-A43C-4FE8-B001-7D5E9E9E1B88}" sibTransId="{7ADC689E-5607-4BAA-B7BD-BB6292A74F0C}"/>
    <dgm:cxn modelId="{E78D8DA2-35AA-4360-8F9A-0FC8B7F08C93}" type="presOf" srcId="{05DC5CA4-433C-4200-90D8-52D4F9922634}" destId="{44190BE2-7BDF-4EC1-9FD7-D79D157DB953}" srcOrd="0" destOrd="0" presId="urn:microsoft.com/office/officeart/2005/8/layout/bProcess3"/>
    <dgm:cxn modelId="{063E74AA-7D7F-43A0-AD72-F38ADB1301F6}" type="presOf" srcId="{A02107CF-684C-4F1E-8339-79F0AFCA2CEA}" destId="{9AA25B45-2732-4598-9AE3-09698BFEA960}" srcOrd="0" destOrd="0" presId="urn:microsoft.com/office/officeart/2005/8/layout/bProcess3"/>
    <dgm:cxn modelId="{9624FDAF-75F3-4708-B7CE-9B0D7640E5EC}" type="presOf" srcId="{CFE68CF2-1854-4505-8564-F64D57951C64}" destId="{DA547C14-B3FF-4559-9BE1-2DFA36899F4A}" srcOrd="0" destOrd="0" presId="urn:microsoft.com/office/officeart/2005/8/layout/bProcess3"/>
    <dgm:cxn modelId="{3BF5C1B0-BA65-49E9-80F3-73A8F5101BBC}" type="presOf" srcId="{B20FD25A-C921-4EA9-8CF7-17E61FB93704}" destId="{77D45C57-7E8D-4218-8A97-2795C10FF18D}" srcOrd="1" destOrd="0" presId="urn:microsoft.com/office/officeart/2005/8/layout/bProcess3"/>
    <dgm:cxn modelId="{FE74F7BE-B875-464A-9157-A57241826F2C}" type="presOf" srcId="{7162EEE1-1C64-4F82-B15C-BCE88BF4018E}" destId="{D21AAB90-17C0-4971-9797-5A722EF67DE8}" srcOrd="0" destOrd="0" presId="urn:microsoft.com/office/officeart/2005/8/layout/bProcess3"/>
    <dgm:cxn modelId="{675EF9C7-3741-494F-B154-A6A11D73BE18}" type="presOf" srcId="{7ADC689E-5607-4BAA-B7BD-BB6292A74F0C}" destId="{50C41697-6DAC-4032-BD60-0CE90722B8F2}" srcOrd="1" destOrd="0" presId="urn:microsoft.com/office/officeart/2005/8/layout/bProcess3"/>
    <dgm:cxn modelId="{1EE272C9-F36F-45D5-9D95-4CE4E073EEF5}" type="presOf" srcId="{616A7F36-63D3-4E61-8EDA-A29348B49056}" destId="{CBBC2E34-C722-4AA2-8283-D10C6E42D1AB}" srcOrd="0" destOrd="0" presId="urn:microsoft.com/office/officeart/2005/8/layout/bProcess3"/>
    <dgm:cxn modelId="{EC3B7CE2-9661-470C-924F-A8965325CA30}" srcId="{2850EFE2-6412-436F-8A53-E5B667CF5D26}" destId="{1DEFBACE-EC82-4247-9952-2C8CDFFCE86C}" srcOrd="6" destOrd="0" parTransId="{034C412A-2E53-4689-8F79-D4D7458F0C09}" sibTransId="{1E19F01D-BCE1-467A-A4BB-A72D3F273E04}"/>
    <dgm:cxn modelId="{130BEAE9-77C9-4985-9E60-795DB06437B3}" srcId="{2850EFE2-6412-436F-8A53-E5B667CF5D26}" destId="{81156604-09FF-40F0-AFD7-543E3CC71373}" srcOrd="4" destOrd="0" parTransId="{4B81B14D-AEB6-46F4-A6C7-E9B4DDE8E9D6}" sibTransId="{386EAC13-261B-43EB-AAE8-984E14EC0364}"/>
    <dgm:cxn modelId="{84D076EC-EAD9-483B-A5AF-463BAF172A03}" srcId="{2850EFE2-6412-436F-8A53-E5B667CF5D26}" destId="{A007FAFB-9A76-4AF7-BFAF-13AC224AFE7D}" srcOrd="2" destOrd="0" parTransId="{FDB7F3F2-D042-475D-8D94-B21BD269972F}" sibTransId="{B20FD25A-C921-4EA9-8CF7-17E61FB93704}"/>
    <dgm:cxn modelId="{4C149063-0EA9-45A9-96B9-17BF5EA51FCE}" type="presParOf" srcId="{C2171E99-A744-4552-992A-C6B8354B9B6F}" destId="{44190BE2-7BDF-4EC1-9FD7-D79D157DB953}" srcOrd="0" destOrd="0" presId="urn:microsoft.com/office/officeart/2005/8/layout/bProcess3"/>
    <dgm:cxn modelId="{A805879F-9E7E-44AF-8168-64BCB34D4D9A}" type="presParOf" srcId="{C2171E99-A744-4552-992A-C6B8354B9B6F}" destId="{CBBC2E34-C722-4AA2-8283-D10C6E42D1AB}" srcOrd="1" destOrd="0" presId="urn:microsoft.com/office/officeart/2005/8/layout/bProcess3"/>
    <dgm:cxn modelId="{16D5A265-A17E-4D79-9032-2379D8BCA01C}" type="presParOf" srcId="{CBBC2E34-C722-4AA2-8283-D10C6E42D1AB}" destId="{B3ECDE0D-014F-45A2-9F45-A2B878A143C1}" srcOrd="0" destOrd="0" presId="urn:microsoft.com/office/officeart/2005/8/layout/bProcess3"/>
    <dgm:cxn modelId="{7AC06146-024A-4BBE-B710-DE1A3D94F39C}" type="presParOf" srcId="{C2171E99-A744-4552-992A-C6B8354B9B6F}" destId="{A993A3E2-F9F4-4C14-97B4-CB2689F3ECA8}" srcOrd="2" destOrd="0" presId="urn:microsoft.com/office/officeart/2005/8/layout/bProcess3"/>
    <dgm:cxn modelId="{CCE16068-6F5F-4118-A1A0-10AAC31245D2}" type="presParOf" srcId="{C2171E99-A744-4552-992A-C6B8354B9B6F}" destId="{9AA25B45-2732-4598-9AE3-09698BFEA960}" srcOrd="3" destOrd="0" presId="urn:microsoft.com/office/officeart/2005/8/layout/bProcess3"/>
    <dgm:cxn modelId="{A5B5AD36-6A74-4CD2-85B3-D9DA9100731F}" type="presParOf" srcId="{9AA25B45-2732-4598-9AE3-09698BFEA960}" destId="{DE625933-BD5D-48B2-B945-CF8E701BAA69}" srcOrd="0" destOrd="0" presId="urn:microsoft.com/office/officeart/2005/8/layout/bProcess3"/>
    <dgm:cxn modelId="{92532EFF-A738-445B-B511-0C784F481052}" type="presParOf" srcId="{C2171E99-A744-4552-992A-C6B8354B9B6F}" destId="{68EF3C6F-EF5A-4943-AE47-24AF6DB2893D}" srcOrd="4" destOrd="0" presId="urn:microsoft.com/office/officeart/2005/8/layout/bProcess3"/>
    <dgm:cxn modelId="{1B9DCAC1-AEBD-411E-B0F7-8AE426073F64}" type="presParOf" srcId="{C2171E99-A744-4552-992A-C6B8354B9B6F}" destId="{B978C1D5-5D37-471D-96FB-190D8A179592}" srcOrd="5" destOrd="0" presId="urn:microsoft.com/office/officeart/2005/8/layout/bProcess3"/>
    <dgm:cxn modelId="{11064241-51BD-4E2D-8F36-33AAEA7F105B}" type="presParOf" srcId="{B978C1D5-5D37-471D-96FB-190D8A179592}" destId="{77D45C57-7E8D-4218-8A97-2795C10FF18D}" srcOrd="0" destOrd="0" presId="urn:microsoft.com/office/officeart/2005/8/layout/bProcess3"/>
    <dgm:cxn modelId="{F56A7460-850B-4E5B-8106-DFA239399BC9}" type="presParOf" srcId="{C2171E99-A744-4552-992A-C6B8354B9B6F}" destId="{DA547C14-B3FF-4559-9BE1-2DFA36899F4A}" srcOrd="6" destOrd="0" presId="urn:microsoft.com/office/officeart/2005/8/layout/bProcess3"/>
    <dgm:cxn modelId="{1CE86F11-34A3-4A71-9EBA-D3341DF25325}" type="presParOf" srcId="{C2171E99-A744-4552-992A-C6B8354B9B6F}" destId="{32AE63F5-4811-4B27-A8CC-E507E50A3BEB}" srcOrd="7" destOrd="0" presId="urn:microsoft.com/office/officeart/2005/8/layout/bProcess3"/>
    <dgm:cxn modelId="{767AD571-148E-4515-9ECA-34EA296FE477}" type="presParOf" srcId="{32AE63F5-4811-4B27-A8CC-E507E50A3BEB}" destId="{A1CED07F-0636-4FB0-8938-AAD84C414C52}" srcOrd="0" destOrd="0" presId="urn:microsoft.com/office/officeart/2005/8/layout/bProcess3"/>
    <dgm:cxn modelId="{65400015-E563-4FA5-8034-79EC5BD67F6F}" type="presParOf" srcId="{C2171E99-A744-4552-992A-C6B8354B9B6F}" destId="{DD922653-2732-4360-A45D-CC48646932FB}" srcOrd="8" destOrd="0" presId="urn:microsoft.com/office/officeart/2005/8/layout/bProcess3"/>
    <dgm:cxn modelId="{7C928938-4836-4E3C-90EC-E97FF6DD37CF}" type="presParOf" srcId="{C2171E99-A744-4552-992A-C6B8354B9B6F}" destId="{A2EA2CA6-CDAC-4AC5-9939-0DDF0D8BF25C}" srcOrd="9" destOrd="0" presId="urn:microsoft.com/office/officeart/2005/8/layout/bProcess3"/>
    <dgm:cxn modelId="{99EA4E10-EDF6-45DF-BE01-2732AA0116ED}" type="presParOf" srcId="{A2EA2CA6-CDAC-4AC5-9939-0DDF0D8BF25C}" destId="{34DA6CD5-30F0-45E9-B16A-3C10C52DAFEF}" srcOrd="0" destOrd="0" presId="urn:microsoft.com/office/officeart/2005/8/layout/bProcess3"/>
    <dgm:cxn modelId="{06826F10-8D6F-492A-B7B1-268B38D25E99}" type="presParOf" srcId="{C2171E99-A744-4552-992A-C6B8354B9B6F}" destId="{D21AAB90-17C0-4971-9797-5A722EF67DE8}" srcOrd="10" destOrd="0" presId="urn:microsoft.com/office/officeart/2005/8/layout/bProcess3"/>
    <dgm:cxn modelId="{1F298BB3-284C-4F76-9F95-408487C13938}" type="presParOf" srcId="{C2171E99-A744-4552-992A-C6B8354B9B6F}" destId="{AAF383A7-25DD-45C9-956F-8CFFC65086DC}" srcOrd="11" destOrd="0" presId="urn:microsoft.com/office/officeart/2005/8/layout/bProcess3"/>
    <dgm:cxn modelId="{B9A43325-10BE-49EA-A3EE-8FE28DCD38E5}" type="presParOf" srcId="{AAF383A7-25DD-45C9-956F-8CFFC65086DC}" destId="{50C41697-6DAC-4032-BD60-0CE90722B8F2}" srcOrd="0" destOrd="0" presId="urn:microsoft.com/office/officeart/2005/8/layout/bProcess3"/>
    <dgm:cxn modelId="{A3D5CB3F-79FE-4FFA-AD01-5C901E73EB99}" type="presParOf" srcId="{C2171E99-A744-4552-992A-C6B8354B9B6F}" destId="{B2D5A8B5-B696-4588-8C05-D8645641BEE0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A794D2-B60B-400A-8211-FB165D90CFF7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CO"/>
        </a:p>
      </dgm:t>
    </dgm:pt>
    <dgm:pt modelId="{EADBE889-C75B-4079-8842-DDCF5DA3E640}">
      <dgm:prSet phldrT="[Texto]"/>
      <dgm:spPr>
        <a:ln w="3175">
          <a:solidFill>
            <a:schemeClr val="accent2"/>
          </a:solidFill>
        </a:ln>
      </dgm:spPr>
      <dgm:t>
        <a:bodyPr/>
        <a:lstStyle/>
        <a:p>
          <a:r>
            <a:rPr lang="es-ES"/>
            <a:t>kNN</a:t>
          </a:r>
          <a:endParaRPr lang="es-CO"/>
        </a:p>
      </dgm:t>
    </dgm:pt>
    <dgm:pt modelId="{71E8854B-6162-4AFB-A135-E5B48CE6B52E}" type="parTrans" cxnId="{73423520-3679-4887-A281-3BE2C1C9061C}">
      <dgm:prSet/>
      <dgm:spPr/>
      <dgm:t>
        <a:bodyPr/>
        <a:lstStyle/>
        <a:p>
          <a:endParaRPr lang="es-CO"/>
        </a:p>
      </dgm:t>
    </dgm:pt>
    <dgm:pt modelId="{67AB2A24-6B03-47E7-83EC-428B8C7A65FF}" type="sibTrans" cxnId="{73423520-3679-4887-A281-3BE2C1C9061C}">
      <dgm:prSet/>
      <dgm:spPr/>
      <dgm:t>
        <a:bodyPr/>
        <a:lstStyle/>
        <a:p>
          <a:endParaRPr lang="es-CO"/>
        </a:p>
      </dgm:t>
    </dgm:pt>
    <dgm:pt modelId="{5C5CA285-5D0C-4817-A3F3-415A2047B6AC}">
      <dgm:prSet phldrT="[Texto]"/>
      <dgm:spPr>
        <a:ln w="3175">
          <a:solidFill>
            <a:schemeClr val="accent2"/>
          </a:solidFill>
        </a:ln>
      </dgm:spPr>
      <dgm:t>
        <a:bodyPr/>
        <a:lstStyle/>
        <a:p>
          <a:r>
            <a:rPr lang="es-ES"/>
            <a:t>Random Forest</a:t>
          </a:r>
          <a:endParaRPr lang="es-CO"/>
        </a:p>
      </dgm:t>
    </dgm:pt>
    <dgm:pt modelId="{479D679E-3E45-48FF-9524-708307C1D5D5}" type="parTrans" cxnId="{1B9ACF93-6DBD-4E66-A2B1-17386F592F1F}">
      <dgm:prSet/>
      <dgm:spPr/>
      <dgm:t>
        <a:bodyPr/>
        <a:lstStyle/>
        <a:p>
          <a:endParaRPr lang="es-CO"/>
        </a:p>
      </dgm:t>
    </dgm:pt>
    <dgm:pt modelId="{2EC8F937-0AEE-4360-B2FC-0CB02A3D7DDD}" type="sibTrans" cxnId="{1B9ACF93-6DBD-4E66-A2B1-17386F592F1F}">
      <dgm:prSet/>
      <dgm:spPr/>
      <dgm:t>
        <a:bodyPr/>
        <a:lstStyle/>
        <a:p>
          <a:endParaRPr lang="es-CO"/>
        </a:p>
      </dgm:t>
    </dgm:pt>
    <dgm:pt modelId="{98F9BEB2-19E7-4AAA-95AF-2ABBF4250EB0}">
      <dgm:prSet phldrT="[Texto]"/>
      <dgm:spPr>
        <a:ln w="3175">
          <a:solidFill>
            <a:schemeClr val="accent2"/>
          </a:solidFill>
        </a:ln>
      </dgm:spPr>
      <dgm:t>
        <a:bodyPr/>
        <a:lstStyle/>
        <a:p>
          <a:r>
            <a:rPr lang="es-ES"/>
            <a:t>Support Vector Regression</a:t>
          </a:r>
          <a:endParaRPr lang="es-CO"/>
        </a:p>
      </dgm:t>
    </dgm:pt>
    <dgm:pt modelId="{654E2639-E25A-4A96-97B9-213E28A6781C}" type="parTrans" cxnId="{CA6E1046-CDE0-4D31-B69C-0629C1FBCED3}">
      <dgm:prSet/>
      <dgm:spPr/>
      <dgm:t>
        <a:bodyPr/>
        <a:lstStyle/>
        <a:p>
          <a:endParaRPr lang="es-CO"/>
        </a:p>
      </dgm:t>
    </dgm:pt>
    <dgm:pt modelId="{694D3C14-6051-43C3-8917-74156C45C459}" type="sibTrans" cxnId="{CA6E1046-CDE0-4D31-B69C-0629C1FBCED3}">
      <dgm:prSet/>
      <dgm:spPr/>
      <dgm:t>
        <a:bodyPr/>
        <a:lstStyle/>
        <a:p>
          <a:endParaRPr lang="es-CO"/>
        </a:p>
      </dgm:t>
    </dgm:pt>
    <dgm:pt modelId="{EC1CAFA1-21C8-45E9-ABA1-84574085F529}">
      <dgm:prSet phldrT="[Texto]"/>
      <dgm:spPr>
        <a:ln w="3175">
          <a:solidFill>
            <a:schemeClr val="accent2"/>
          </a:solidFill>
        </a:ln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CO"/>
            <a:t>RF-</a:t>
          </a:r>
          <a:r>
            <a:rPr lang="es-CO" err="1"/>
            <a:t>kNN</a:t>
          </a:r>
          <a:endParaRPr lang="es-CO"/>
        </a:p>
      </dgm:t>
    </dgm:pt>
    <dgm:pt modelId="{51082CBA-43C2-43FF-912F-8B9FE1359AF5}" type="parTrans" cxnId="{DC9A232D-B46F-4365-A925-90BE49336266}">
      <dgm:prSet/>
      <dgm:spPr/>
      <dgm:t>
        <a:bodyPr/>
        <a:lstStyle/>
        <a:p>
          <a:endParaRPr lang="es-CO"/>
        </a:p>
      </dgm:t>
    </dgm:pt>
    <dgm:pt modelId="{75401EB9-E7A7-4D57-BE42-E5F6151FE980}" type="sibTrans" cxnId="{DC9A232D-B46F-4365-A925-90BE49336266}">
      <dgm:prSet/>
      <dgm:spPr/>
      <dgm:t>
        <a:bodyPr/>
        <a:lstStyle/>
        <a:p>
          <a:endParaRPr lang="es-CO"/>
        </a:p>
      </dgm:t>
    </dgm:pt>
    <dgm:pt modelId="{58144244-6467-431E-838E-9178BBDDA2F1}">
      <dgm:prSet phldrT="[Texto]"/>
      <dgm:spPr>
        <a:ln w="3175">
          <a:solidFill>
            <a:schemeClr val="accent2"/>
          </a:solidFill>
        </a:ln>
      </dgm:spPr>
      <dgm:t>
        <a:bodyPr/>
        <a:lstStyle/>
        <a:p>
          <a:r>
            <a:rPr lang="es-ES"/>
            <a:t>Gradient Boosting</a:t>
          </a:r>
          <a:endParaRPr lang="es-CO"/>
        </a:p>
      </dgm:t>
    </dgm:pt>
    <dgm:pt modelId="{52B89348-C2D3-413C-9B4A-917CA4E7447A}" type="parTrans" cxnId="{12DC74F5-3F2B-4693-9D6C-5A69598304B6}">
      <dgm:prSet/>
      <dgm:spPr/>
      <dgm:t>
        <a:bodyPr/>
        <a:lstStyle/>
        <a:p>
          <a:endParaRPr lang="es-CO"/>
        </a:p>
      </dgm:t>
    </dgm:pt>
    <dgm:pt modelId="{1408D3BB-A160-40D5-A1A0-E50AE38DCB24}" type="sibTrans" cxnId="{12DC74F5-3F2B-4693-9D6C-5A69598304B6}">
      <dgm:prSet/>
      <dgm:spPr/>
      <dgm:t>
        <a:bodyPr/>
        <a:lstStyle/>
        <a:p>
          <a:endParaRPr lang="es-CO"/>
        </a:p>
      </dgm:t>
    </dgm:pt>
    <dgm:pt modelId="{FFBAC522-0F70-4DCB-A2D3-1355501432D3}" type="pres">
      <dgm:prSet presAssocID="{61A794D2-B60B-400A-8211-FB165D90CFF7}" presName="Name0" presStyleCnt="0">
        <dgm:presLayoutVars>
          <dgm:chMax val="7"/>
          <dgm:chPref val="7"/>
          <dgm:dir/>
        </dgm:presLayoutVars>
      </dgm:prSet>
      <dgm:spPr/>
    </dgm:pt>
    <dgm:pt modelId="{E3585D37-194D-4949-9ECB-BEC4AEC1B876}" type="pres">
      <dgm:prSet presAssocID="{61A794D2-B60B-400A-8211-FB165D90CFF7}" presName="Name1" presStyleCnt="0"/>
      <dgm:spPr/>
    </dgm:pt>
    <dgm:pt modelId="{151CB955-0196-4525-B8CC-8A0DED0C8123}" type="pres">
      <dgm:prSet presAssocID="{61A794D2-B60B-400A-8211-FB165D90CFF7}" presName="cycle" presStyleCnt="0"/>
      <dgm:spPr/>
    </dgm:pt>
    <dgm:pt modelId="{6999D471-BE8F-4BA7-96E1-2D15FB32A8B7}" type="pres">
      <dgm:prSet presAssocID="{61A794D2-B60B-400A-8211-FB165D90CFF7}" presName="srcNode" presStyleLbl="node1" presStyleIdx="0" presStyleCnt="5"/>
      <dgm:spPr/>
    </dgm:pt>
    <dgm:pt modelId="{2E8D9D04-AAB5-4CF0-A32D-008B79A04071}" type="pres">
      <dgm:prSet presAssocID="{61A794D2-B60B-400A-8211-FB165D90CFF7}" presName="conn" presStyleLbl="parChTrans1D2" presStyleIdx="0" presStyleCnt="1"/>
      <dgm:spPr/>
    </dgm:pt>
    <dgm:pt modelId="{56617156-86ED-487E-B139-C992BC6FF7ED}" type="pres">
      <dgm:prSet presAssocID="{61A794D2-B60B-400A-8211-FB165D90CFF7}" presName="extraNode" presStyleLbl="node1" presStyleIdx="0" presStyleCnt="5"/>
      <dgm:spPr/>
    </dgm:pt>
    <dgm:pt modelId="{BD152D28-1535-4A6A-AE25-077814346DEE}" type="pres">
      <dgm:prSet presAssocID="{61A794D2-B60B-400A-8211-FB165D90CFF7}" presName="dstNode" presStyleLbl="node1" presStyleIdx="0" presStyleCnt="5"/>
      <dgm:spPr/>
    </dgm:pt>
    <dgm:pt modelId="{343848B4-A5A9-4D46-A65E-8E1CD0619471}" type="pres">
      <dgm:prSet presAssocID="{EADBE889-C75B-4079-8842-DDCF5DA3E640}" presName="text_1" presStyleLbl="node1" presStyleIdx="0" presStyleCnt="5" custLinFactNeighborX="0">
        <dgm:presLayoutVars>
          <dgm:bulletEnabled val="1"/>
        </dgm:presLayoutVars>
      </dgm:prSet>
      <dgm:spPr/>
    </dgm:pt>
    <dgm:pt modelId="{D2E26C8D-4647-488B-810A-8E5A8216D1C1}" type="pres">
      <dgm:prSet presAssocID="{EADBE889-C75B-4079-8842-DDCF5DA3E640}" presName="accent_1" presStyleCnt="0"/>
      <dgm:spPr/>
    </dgm:pt>
    <dgm:pt modelId="{CD04CB80-7978-4713-9D2F-023A7C7C0F62}" type="pres">
      <dgm:prSet presAssocID="{EADBE889-C75B-4079-8842-DDCF5DA3E640}" presName="accentRepeatNode" presStyleLbl="solidFgAcc1" presStyleIdx="0" presStyleCnt="5"/>
      <dgm:spPr>
        <a:solidFill>
          <a:schemeClr val="accent2">
            <a:lumMod val="20000"/>
            <a:lumOff val="80000"/>
          </a:schemeClr>
        </a:solidFill>
        <a:ln w="3175">
          <a:solidFill>
            <a:schemeClr val="accent2">
              <a:lumMod val="60000"/>
              <a:lumOff val="40000"/>
            </a:schemeClr>
          </a:solidFill>
        </a:ln>
      </dgm:spPr>
    </dgm:pt>
    <dgm:pt modelId="{E28EFB3F-6062-4111-876B-0DC9C549B17A}" type="pres">
      <dgm:prSet presAssocID="{5C5CA285-5D0C-4817-A3F3-415A2047B6AC}" presName="text_2" presStyleLbl="node1" presStyleIdx="1" presStyleCnt="5" custLinFactNeighborX="-270">
        <dgm:presLayoutVars>
          <dgm:bulletEnabled val="1"/>
        </dgm:presLayoutVars>
      </dgm:prSet>
      <dgm:spPr/>
    </dgm:pt>
    <dgm:pt modelId="{E9070B9E-0B9D-4ADC-A64E-AA2B2A408EB1}" type="pres">
      <dgm:prSet presAssocID="{5C5CA285-5D0C-4817-A3F3-415A2047B6AC}" presName="accent_2" presStyleCnt="0"/>
      <dgm:spPr/>
    </dgm:pt>
    <dgm:pt modelId="{3F54DB2A-2031-425A-A084-294FFA2BF9A6}" type="pres">
      <dgm:prSet presAssocID="{5C5CA285-5D0C-4817-A3F3-415A2047B6AC}" presName="accentRepeatNode" presStyleLbl="solidFgAcc1" presStyleIdx="1" presStyleCnt="5"/>
      <dgm:spPr>
        <a:solidFill>
          <a:schemeClr val="accent2">
            <a:lumMod val="20000"/>
            <a:lumOff val="80000"/>
          </a:schemeClr>
        </a:solidFill>
        <a:ln w="3175">
          <a:solidFill>
            <a:schemeClr val="accent2">
              <a:lumMod val="60000"/>
              <a:lumOff val="40000"/>
            </a:schemeClr>
          </a:solidFill>
        </a:ln>
      </dgm:spPr>
    </dgm:pt>
    <dgm:pt modelId="{C453EC91-5A2D-45BB-88F6-D20BD609D03D}" type="pres">
      <dgm:prSet presAssocID="{58144244-6467-431E-838E-9178BBDDA2F1}" presName="text_3" presStyleLbl="node1" presStyleIdx="2" presStyleCnt="5">
        <dgm:presLayoutVars>
          <dgm:bulletEnabled val="1"/>
        </dgm:presLayoutVars>
      </dgm:prSet>
      <dgm:spPr/>
    </dgm:pt>
    <dgm:pt modelId="{6ACCAAA0-A251-443A-9698-A7F5483AADAF}" type="pres">
      <dgm:prSet presAssocID="{58144244-6467-431E-838E-9178BBDDA2F1}" presName="accent_3" presStyleCnt="0"/>
      <dgm:spPr/>
    </dgm:pt>
    <dgm:pt modelId="{3B67D159-4200-499D-A98D-F70385FF0DDE}" type="pres">
      <dgm:prSet presAssocID="{58144244-6467-431E-838E-9178BBDDA2F1}" presName="accentRepeatNode" presStyleLbl="solidFgAcc1" presStyleIdx="2" presStyleCnt="5"/>
      <dgm:spPr>
        <a:solidFill>
          <a:schemeClr val="accent2">
            <a:lumMod val="20000"/>
            <a:lumOff val="80000"/>
          </a:schemeClr>
        </a:solidFill>
        <a:ln w="3175">
          <a:solidFill>
            <a:schemeClr val="accent2">
              <a:lumMod val="60000"/>
              <a:lumOff val="40000"/>
            </a:schemeClr>
          </a:solidFill>
        </a:ln>
      </dgm:spPr>
    </dgm:pt>
    <dgm:pt modelId="{D5E2B73B-135E-4A21-B73B-BB18700D75AE}" type="pres">
      <dgm:prSet presAssocID="{98F9BEB2-19E7-4AAA-95AF-2ABBF4250EB0}" presName="text_4" presStyleLbl="node1" presStyleIdx="3" presStyleCnt="5">
        <dgm:presLayoutVars>
          <dgm:bulletEnabled val="1"/>
        </dgm:presLayoutVars>
      </dgm:prSet>
      <dgm:spPr/>
    </dgm:pt>
    <dgm:pt modelId="{D433612A-FA89-4630-BBB8-3FF38F7D27DC}" type="pres">
      <dgm:prSet presAssocID="{98F9BEB2-19E7-4AAA-95AF-2ABBF4250EB0}" presName="accent_4" presStyleCnt="0"/>
      <dgm:spPr/>
    </dgm:pt>
    <dgm:pt modelId="{9D3791F5-1EA5-4E55-9A9A-55D1BABB250A}" type="pres">
      <dgm:prSet presAssocID="{98F9BEB2-19E7-4AAA-95AF-2ABBF4250EB0}" presName="accentRepeatNode" presStyleLbl="solidFgAcc1" presStyleIdx="3" presStyleCnt="5"/>
      <dgm:spPr>
        <a:solidFill>
          <a:schemeClr val="accent2">
            <a:lumMod val="20000"/>
            <a:lumOff val="80000"/>
          </a:schemeClr>
        </a:solidFill>
        <a:ln w="3175">
          <a:solidFill>
            <a:schemeClr val="accent2">
              <a:lumMod val="60000"/>
              <a:lumOff val="40000"/>
            </a:schemeClr>
          </a:solidFill>
        </a:ln>
      </dgm:spPr>
    </dgm:pt>
    <dgm:pt modelId="{89EC00DE-8699-4C63-AB99-ED9222980911}" type="pres">
      <dgm:prSet presAssocID="{EC1CAFA1-21C8-45E9-ABA1-84574085F529}" presName="text_5" presStyleLbl="node1" presStyleIdx="4" presStyleCnt="5">
        <dgm:presLayoutVars>
          <dgm:bulletEnabled val="1"/>
        </dgm:presLayoutVars>
      </dgm:prSet>
      <dgm:spPr/>
    </dgm:pt>
    <dgm:pt modelId="{4A676A25-C6AF-420A-A3EC-D6CC64B92411}" type="pres">
      <dgm:prSet presAssocID="{EC1CAFA1-21C8-45E9-ABA1-84574085F529}" presName="accent_5" presStyleCnt="0"/>
      <dgm:spPr/>
    </dgm:pt>
    <dgm:pt modelId="{DA52A49A-3556-4C9C-A849-BA6848799F8C}" type="pres">
      <dgm:prSet presAssocID="{EC1CAFA1-21C8-45E9-ABA1-84574085F529}" presName="accentRepeatNode" presStyleLbl="solidFgAcc1" presStyleIdx="4" presStyleCnt="5"/>
      <dgm:spPr>
        <a:solidFill>
          <a:schemeClr val="accent2">
            <a:lumMod val="20000"/>
            <a:lumOff val="80000"/>
          </a:schemeClr>
        </a:solidFill>
        <a:ln w="3175">
          <a:solidFill>
            <a:schemeClr val="accent2">
              <a:lumMod val="60000"/>
              <a:lumOff val="40000"/>
            </a:schemeClr>
          </a:solidFill>
        </a:ln>
      </dgm:spPr>
    </dgm:pt>
  </dgm:ptLst>
  <dgm:cxnLst>
    <dgm:cxn modelId="{923D9802-6514-4ED5-BDDF-A6F5ABC5B3B4}" type="presOf" srcId="{98F9BEB2-19E7-4AAA-95AF-2ABBF4250EB0}" destId="{D5E2B73B-135E-4A21-B73B-BB18700D75AE}" srcOrd="0" destOrd="0" presId="urn:microsoft.com/office/officeart/2008/layout/VerticalCurvedList"/>
    <dgm:cxn modelId="{55AD0806-C0A8-42DD-9353-B5C71F9B0414}" type="presOf" srcId="{EADBE889-C75B-4079-8842-DDCF5DA3E640}" destId="{343848B4-A5A9-4D46-A65E-8E1CD0619471}" srcOrd="0" destOrd="0" presId="urn:microsoft.com/office/officeart/2008/layout/VerticalCurvedList"/>
    <dgm:cxn modelId="{73423520-3679-4887-A281-3BE2C1C9061C}" srcId="{61A794D2-B60B-400A-8211-FB165D90CFF7}" destId="{EADBE889-C75B-4079-8842-DDCF5DA3E640}" srcOrd="0" destOrd="0" parTransId="{71E8854B-6162-4AFB-A135-E5B48CE6B52E}" sibTransId="{67AB2A24-6B03-47E7-83EC-428B8C7A65FF}"/>
    <dgm:cxn modelId="{DC9A232D-B46F-4365-A925-90BE49336266}" srcId="{61A794D2-B60B-400A-8211-FB165D90CFF7}" destId="{EC1CAFA1-21C8-45E9-ABA1-84574085F529}" srcOrd="4" destOrd="0" parTransId="{51082CBA-43C2-43FF-912F-8B9FE1359AF5}" sibTransId="{75401EB9-E7A7-4D57-BE42-E5F6151FE980}"/>
    <dgm:cxn modelId="{A0527162-5DC7-4A9A-8203-AD38E4ABFCAF}" type="presOf" srcId="{58144244-6467-431E-838E-9178BBDDA2F1}" destId="{C453EC91-5A2D-45BB-88F6-D20BD609D03D}" srcOrd="0" destOrd="0" presId="urn:microsoft.com/office/officeart/2008/layout/VerticalCurvedList"/>
    <dgm:cxn modelId="{CA6E1046-CDE0-4D31-B69C-0629C1FBCED3}" srcId="{61A794D2-B60B-400A-8211-FB165D90CFF7}" destId="{98F9BEB2-19E7-4AAA-95AF-2ABBF4250EB0}" srcOrd="3" destOrd="0" parTransId="{654E2639-E25A-4A96-97B9-213E28A6781C}" sibTransId="{694D3C14-6051-43C3-8917-74156C45C459}"/>
    <dgm:cxn modelId="{91538E6F-7D5C-4F86-8CC6-B631ED42717D}" type="presOf" srcId="{67AB2A24-6B03-47E7-83EC-428B8C7A65FF}" destId="{2E8D9D04-AAB5-4CF0-A32D-008B79A04071}" srcOrd="0" destOrd="0" presId="urn:microsoft.com/office/officeart/2008/layout/VerticalCurvedList"/>
    <dgm:cxn modelId="{48ABA655-6732-4ADF-B17F-4A671981DD09}" type="presOf" srcId="{EC1CAFA1-21C8-45E9-ABA1-84574085F529}" destId="{89EC00DE-8699-4C63-AB99-ED9222980911}" srcOrd="0" destOrd="0" presId="urn:microsoft.com/office/officeart/2008/layout/VerticalCurvedList"/>
    <dgm:cxn modelId="{57179D78-8200-4B01-8072-6B1F1F5EC855}" type="presOf" srcId="{5C5CA285-5D0C-4817-A3F3-415A2047B6AC}" destId="{E28EFB3F-6062-4111-876B-0DC9C549B17A}" srcOrd="0" destOrd="0" presId="urn:microsoft.com/office/officeart/2008/layout/VerticalCurvedList"/>
    <dgm:cxn modelId="{1B9ACF93-6DBD-4E66-A2B1-17386F592F1F}" srcId="{61A794D2-B60B-400A-8211-FB165D90CFF7}" destId="{5C5CA285-5D0C-4817-A3F3-415A2047B6AC}" srcOrd="1" destOrd="0" parTransId="{479D679E-3E45-48FF-9524-708307C1D5D5}" sibTransId="{2EC8F937-0AEE-4360-B2FC-0CB02A3D7DDD}"/>
    <dgm:cxn modelId="{436CEBB5-B0A3-48EC-974D-20AFD400597A}" type="presOf" srcId="{61A794D2-B60B-400A-8211-FB165D90CFF7}" destId="{FFBAC522-0F70-4DCB-A2D3-1355501432D3}" srcOrd="0" destOrd="0" presId="urn:microsoft.com/office/officeart/2008/layout/VerticalCurvedList"/>
    <dgm:cxn modelId="{12DC74F5-3F2B-4693-9D6C-5A69598304B6}" srcId="{61A794D2-B60B-400A-8211-FB165D90CFF7}" destId="{58144244-6467-431E-838E-9178BBDDA2F1}" srcOrd="2" destOrd="0" parTransId="{52B89348-C2D3-413C-9B4A-917CA4E7447A}" sibTransId="{1408D3BB-A160-40D5-A1A0-E50AE38DCB24}"/>
    <dgm:cxn modelId="{7A0ACD38-AE01-413B-A969-019805C107BA}" type="presParOf" srcId="{FFBAC522-0F70-4DCB-A2D3-1355501432D3}" destId="{E3585D37-194D-4949-9ECB-BEC4AEC1B876}" srcOrd="0" destOrd="0" presId="urn:microsoft.com/office/officeart/2008/layout/VerticalCurvedList"/>
    <dgm:cxn modelId="{69D0B0AD-C0B5-4EB3-B137-24C7EAAD5978}" type="presParOf" srcId="{E3585D37-194D-4949-9ECB-BEC4AEC1B876}" destId="{151CB955-0196-4525-B8CC-8A0DED0C8123}" srcOrd="0" destOrd="0" presId="urn:microsoft.com/office/officeart/2008/layout/VerticalCurvedList"/>
    <dgm:cxn modelId="{622AA74D-E2B3-486C-A6F5-E710639DE9CD}" type="presParOf" srcId="{151CB955-0196-4525-B8CC-8A0DED0C8123}" destId="{6999D471-BE8F-4BA7-96E1-2D15FB32A8B7}" srcOrd="0" destOrd="0" presId="urn:microsoft.com/office/officeart/2008/layout/VerticalCurvedList"/>
    <dgm:cxn modelId="{DFC94C53-305F-4D99-B002-7ACFFBDFC288}" type="presParOf" srcId="{151CB955-0196-4525-B8CC-8A0DED0C8123}" destId="{2E8D9D04-AAB5-4CF0-A32D-008B79A04071}" srcOrd="1" destOrd="0" presId="urn:microsoft.com/office/officeart/2008/layout/VerticalCurvedList"/>
    <dgm:cxn modelId="{3F630694-2CA5-426B-ADDB-F438F53F309B}" type="presParOf" srcId="{151CB955-0196-4525-B8CC-8A0DED0C8123}" destId="{56617156-86ED-487E-B139-C992BC6FF7ED}" srcOrd="2" destOrd="0" presId="urn:microsoft.com/office/officeart/2008/layout/VerticalCurvedList"/>
    <dgm:cxn modelId="{D9CA38B6-A1C3-4673-B56F-944FC3FF8A11}" type="presParOf" srcId="{151CB955-0196-4525-B8CC-8A0DED0C8123}" destId="{BD152D28-1535-4A6A-AE25-077814346DEE}" srcOrd="3" destOrd="0" presId="urn:microsoft.com/office/officeart/2008/layout/VerticalCurvedList"/>
    <dgm:cxn modelId="{1A2D60A7-1643-4102-A716-E9CA9C9335CF}" type="presParOf" srcId="{E3585D37-194D-4949-9ECB-BEC4AEC1B876}" destId="{343848B4-A5A9-4D46-A65E-8E1CD0619471}" srcOrd="1" destOrd="0" presId="urn:microsoft.com/office/officeart/2008/layout/VerticalCurvedList"/>
    <dgm:cxn modelId="{2E2F62F8-33EB-48F2-9863-249061766613}" type="presParOf" srcId="{E3585D37-194D-4949-9ECB-BEC4AEC1B876}" destId="{D2E26C8D-4647-488B-810A-8E5A8216D1C1}" srcOrd="2" destOrd="0" presId="urn:microsoft.com/office/officeart/2008/layout/VerticalCurvedList"/>
    <dgm:cxn modelId="{6AFC9F8E-C4CC-4919-8FE8-EA3E1E805047}" type="presParOf" srcId="{D2E26C8D-4647-488B-810A-8E5A8216D1C1}" destId="{CD04CB80-7978-4713-9D2F-023A7C7C0F62}" srcOrd="0" destOrd="0" presId="urn:microsoft.com/office/officeart/2008/layout/VerticalCurvedList"/>
    <dgm:cxn modelId="{32DAF2A5-740C-4575-943E-19B8CDFEF451}" type="presParOf" srcId="{E3585D37-194D-4949-9ECB-BEC4AEC1B876}" destId="{E28EFB3F-6062-4111-876B-0DC9C549B17A}" srcOrd="3" destOrd="0" presId="urn:microsoft.com/office/officeart/2008/layout/VerticalCurvedList"/>
    <dgm:cxn modelId="{D7236BDD-F4EC-4BB1-90F8-079E9D0ECC7E}" type="presParOf" srcId="{E3585D37-194D-4949-9ECB-BEC4AEC1B876}" destId="{E9070B9E-0B9D-4ADC-A64E-AA2B2A408EB1}" srcOrd="4" destOrd="0" presId="urn:microsoft.com/office/officeart/2008/layout/VerticalCurvedList"/>
    <dgm:cxn modelId="{8A3A2ABF-85D3-4901-819B-85597462A1CF}" type="presParOf" srcId="{E9070B9E-0B9D-4ADC-A64E-AA2B2A408EB1}" destId="{3F54DB2A-2031-425A-A084-294FFA2BF9A6}" srcOrd="0" destOrd="0" presId="urn:microsoft.com/office/officeart/2008/layout/VerticalCurvedList"/>
    <dgm:cxn modelId="{C6E2338D-08D0-4C42-A2E8-3DC529593280}" type="presParOf" srcId="{E3585D37-194D-4949-9ECB-BEC4AEC1B876}" destId="{C453EC91-5A2D-45BB-88F6-D20BD609D03D}" srcOrd="5" destOrd="0" presId="urn:microsoft.com/office/officeart/2008/layout/VerticalCurvedList"/>
    <dgm:cxn modelId="{D3A76E2C-0AEA-41CF-A02B-BF0AA5533585}" type="presParOf" srcId="{E3585D37-194D-4949-9ECB-BEC4AEC1B876}" destId="{6ACCAAA0-A251-443A-9698-A7F5483AADAF}" srcOrd="6" destOrd="0" presId="urn:microsoft.com/office/officeart/2008/layout/VerticalCurvedList"/>
    <dgm:cxn modelId="{7F28CAE8-4744-429C-B4C9-0055046E0E6D}" type="presParOf" srcId="{6ACCAAA0-A251-443A-9698-A7F5483AADAF}" destId="{3B67D159-4200-499D-A98D-F70385FF0DDE}" srcOrd="0" destOrd="0" presId="urn:microsoft.com/office/officeart/2008/layout/VerticalCurvedList"/>
    <dgm:cxn modelId="{200C3225-C8FA-41D6-8E9A-5F38F17F0A38}" type="presParOf" srcId="{E3585D37-194D-4949-9ECB-BEC4AEC1B876}" destId="{D5E2B73B-135E-4A21-B73B-BB18700D75AE}" srcOrd="7" destOrd="0" presId="urn:microsoft.com/office/officeart/2008/layout/VerticalCurvedList"/>
    <dgm:cxn modelId="{74CADED7-BCAF-4E3D-81D9-C21AA8308A89}" type="presParOf" srcId="{E3585D37-194D-4949-9ECB-BEC4AEC1B876}" destId="{D433612A-FA89-4630-BBB8-3FF38F7D27DC}" srcOrd="8" destOrd="0" presId="urn:microsoft.com/office/officeart/2008/layout/VerticalCurvedList"/>
    <dgm:cxn modelId="{386CB36D-4A5A-4AB1-B424-3F2570D9365E}" type="presParOf" srcId="{D433612A-FA89-4630-BBB8-3FF38F7D27DC}" destId="{9D3791F5-1EA5-4E55-9A9A-55D1BABB250A}" srcOrd="0" destOrd="0" presId="urn:microsoft.com/office/officeart/2008/layout/VerticalCurvedList"/>
    <dgm:cxn modelId="{91A52A1C-20F2-4E58-9544-0EE0F4496218}" type="presParOf" srcId="{E3585D37-194D-4949-9ECB-BEC4AEC1B876}" destId="{89EC00DE-8699-4C63-AB99-ED9222980911}" srcOrd="9" destOrd="0" presId="urn:microsoft.com/office/officeart/2008/layout/VerticalCurvedList"/>
    <dgm:cxn modelId="{53A0D054-8F30-493B-9FF7-230AB2DEE019}" type="presParOf" srcId="{E3585D37-194D-4949-9ECB-BEC4AEC1B876}" destId="{4A676A25-C6AF-420A-A3EC-D6CC64B92411}" srcOrd="10" destOrd="0" presId="urn:microsoft.com/office/officeart/2008/layout/VerticalCurvedList"/>
    <dgm:cxn modelId="{52F8EE5D-57EC-47CE-80FF-60CF095A5934}" type="presParOf" srcId="{4A676A25-C6AF-420A-A3EC-D6CC64B92411}" destId="{DA52A49A-3556-4C9C-A849-BA6848799F8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B79590-9310-46FB-9A27-7FEEE6AE4315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</dgm:pt>
    <dgm:pt modelId="{DDD64585-ACED-4A9D-B136-3B3EF1343FAC}">
      <dgm:prSet phldrT="[Texto]"/>
      <dgm:spPr/>
      <dgm:t>
        <a:bodyPr/>
        <a:lstStyle/>
        <a:p>
          <a:r>
            <a:rPr lang="es-ES"/>
            <a:t>Selección de modelos</a:t>
          </a:r>
          <a:endParaRPr lang="es-CO"/>
        </a:p>
      </dgm:t>
    </dgm:pt>
    <dgm:pt modelId="{99639267-2C31-46DD-8445-D3182AB0F713}" type="parTrans" cxnId="{46C8825A-6543-491A-B52A-BA2D10C35EA9}">
      <dgm:prSet/>
      <dgm:spPr/>
      <dgm:t>
        <a:bodyPr/>
        <a:lstStyle/>
        <a:p>
          <a:endParaRPr lang="es-CO"/>
        </a:p>
      </dgm:t>
    </dgm:pt>
    <dgm:pt modelId="{8615CAF8-6558-40CE-BD7C-571FB254C73C}" type="sibTrans" cxnId="{46C8825A-6543-491A-B52A-BA2D10C35EA9}">
      <dgm:prSet/>
      <dgm:spPr/>
      <dgm:t>
        <a:bodyPr/>
        <a:lstStyle/>
        <a:p>
          <a:endParaRPr lang="es-CO"/>
        </a:p>
      </dgm:t>
    </dgm:pt>
    <dgm:pt modelId="{CD4F0973-3B07-4289-BD71-21B48EA36D7A}">
      <dgm:prSet phldrT="[Texto]"/>
      <dgm:spPr/>
      <dgm:t>
        <a:bodyPr/>
        <a:lstStyle/>
        <a:p>
          <a:r>
            <a:rPr lang="es-ES"/>
            <a:t>Optimización de hiper parámetros</a:t>
          </a:r>
          <a:endParaRPr lang="es-CO"/>
        </a:p>
      </dgm:t>
    </dgm:pt>
    <dgm:pt modelId="{989AA9E3-F66C-44FE-AFB3-880FD68A7C18}" type="parTrans" cxnId="{1E0E9D11-DD7E-4C45-975A-C4406D31271A}">
      <dgm:prSet/>
      <dgm:spPr/>
      <dgm:t>
        <a:bodyPr/>
        <a:lstStyle/>
        <a:p>
          <a:endParaRPr lang="es-CO"/>
        </a:p>
      </dgm:t>
    </dgm:pt>
    <dgm:pt modelId="{4583D1AC-D3FA-4EAD-8E7C-9894E2C8ABE6}" type="sibTrans" cxnId="{1E0E9D11-DD7E-4C45-975A-C4406D31271A}">
      <dgm:prSet/>
      <dgm:spPr/>
      <dgm:t>
        <a:bodyPr/>
        <a:lstStyle/>
        <a:p>
          <a:endParaRPr lang="es-CO"/>
        </a:p>
      </dgm:t>
    </dgm:pt>
    <dgm:pt modelId="{EB459798-6A09-4482-A669-67D8213461B9}" type="pres">
      <dgm:prSet presAssocID="{94B79590-9310-46FB-9A27-7FEEE6AE4315}" presName="Name0" presStyleCnt="0">
        <dgm:presLayoutVars>
          <dgm:dir/>
          <dgm:resizeHandles val="exact"/>
        </dgm:presLayoutVars>
      </dgm:prSet>
      <dgm:spPr/>
    </dgm:pt>
    <dgm:pt modelId="{2E111EAA-8245-4634-84EC-7254C04323B7}" type="pres">
      <dgm:prSet presAssocID="{DDD64585-ACED-4A9D-B136-3B3EF1343FAC}" presName="node" presStyleLbl="node1" presStyleIdx="0" presStyleCnt="2">
        <dgm:presLayoutVars>
          <dgm:bulletEnabled val="1"/>
        </dgm:presLayoutVars>
      </dgm:prSet>
      <dgm:spPr/>
    </dgm:pt>
    <dgm:pt modelId="{158B25FC-5836-4D4F-B156-EAC72FD8DD12}" type="pres">
      <dgm:prSet presAssocID="{8615CAF8-6558-40CE-BD7C-571FB254C73C}" presName="sibTrans" presStyleLbl="sibTrans2D1" presStyleIdx="0" presStyleCnt="1"/>
      <dgm:spPr/>
    </dgm:pt>
    <dgm:pt modelId="{6C69C868-61C8-4244-A97C-CB61DB02D8A8}" type="pres">
      <dgm:prSet presAssocID="{8615CAF8-6558-40CE-BD7C-571FB254C73C}" presName="connectorText" presStyleLbl="sibTrans2D1" presStyleIdx="0" presStyleCnt="1"/>
      <dgm:spPr/>
    </dgm:pt>
    <dgm:pt modelId="{B0E62B8D-FC41-4418-9164-087807732C22}" type="pres">
      <dgm:prSet presAssocID="{CD4F0973-3B07-4289-BD71-21B48EA36D7A}" presName="node" presStyleLbl="node1" presStyleIdx="1" presStyleCnt="2" custScaleY="121011">
        <dgm:presLayoutVars>
          <dgm:bulletEnabled val="1"/>
        </dgm:presLayoutVars>
      </dgm:prSet>
      <dgm:spPr/>
    </dgm:pt>
  </dgm:ptLst>
  <dgm:cxnLst>
    <dgm:cxn modelId="{1E0E9D11-DD7E-4C45-975A-C4406D31271A}" srcId="{94B79590-9310-46FB-9A27-7FEEE6AE4315}" destId="{CD4F0973-3B07-4289-BD71-21B48EA36D7A}" srcOrd="1" destOrd="0" parTransId="{989AA9E3-F66C-44FE-AFB3-880FD68A7C18}" sibTransId="{4583D1AC-D3FA-4EAD-8E7C-9894E2C8ABE6}"/>
    <dgm:cxn modelId="{0E8F7E17-53AF-40E8-99F9-431D27A5F2E2}" type="presOf" srcId="{CD4F0973-3B07-4289-BD71-21B48EA36D7A}" destId="{B0E62B8D-FC41-4418-9164-087807732C22}" srcOrd="0" destOrd="0" presId="urn:microsoft.com/office/officeart/2005/8/layout/process1"/>
    <dgm:cxn modelId="{6F12D518-1E8A-4F67-81A3-CA83F9B29390}" type="presOf" srcId="{DDD64585-ACED-4A9D-B136-3B3EF1343FAC}" destId="{2E111EAA-8245-4634-84EC-7254C04323B7}" srcOrd="0" destOrd="0" presId="urn:microsoft.com/office/officeart/2005/8/layout/process1"/>
    <dgm:cxn modelId="{66F9CD19-7F5D-412B-BC0E-8EFC67317AB4}" type="presOf" srcId="{8615CAF8-6558-40CE-BD7C-571FB254C73C}" destId="{158B25FC-5836-4D4F-B156-EAC72FD8DD12}" srcOrd="0" destOrd="0" presId="urn:microsoft.com/office/officeart/2005/8/layout/process1"/>
    <dgm:cxn modelId="{34A47D21-F679-4B1E-93A4-68B1DC39EBC9}" type="presOf" srcId="{8615CAF8-6558-40CE-BD7C-571FB254C73C}" destId="{6C69C868-61C8-4244-A97C-CB61DB02D8A8}" srcOrd="1" destOrd="0" presId="urn:microsoft.com/office/officeart/2005/8/layout/process1"/>
    <dgm:cxn modelId="{C889EE5F-D977-4259-8162-6668E09724C7}" type="presOf" srcId="{94B79590-9310-46FB-9A27-7FEEE6AE4315}" destId="{EB459798-6A09-4482-A669-67D8213461B9}" srcOrd="0" destOrd="0" presId="urn:microsoft.com/office/officeart/2005/8/layout/process1"/>
    <dgm:cxn modelId="{46C8825A-6543-491A-B52A-BA2D10C35EA9}" srcId="{94B79590-9310-46FB-9A27-7FEEE6AE4315}" destId="{DDD64585-ACED-4A9D-B136-3B3EF1343FAC}" srcOrd="0" destOrd="0" parTransId="{99639267-2C31-46DD-8445-D3182AB0F713}" sibTransId="{8615CAF8-6558-40CE-BD7C-571FB254C73C}"/>
    <dgm:cxn modelId="{A0F90641-0B3D-4BAE-B805-D6E1B9248C46}" type="presParOf" srcId="{EB459798-6A09-4482-A669-67D8213461B9}" destId="{2E111EAA-8245-4634-84EC-7254C04323B7}" srcOrd="0" destOrd="0" presId="urn:microsoft.com/office/officeart/2005/8/layout/process1"/>
    <dgm:cxn modelId="{BF367C50-6EB3-453C-9F1F-171C162AADC1}" type="presParOf" srcId="{EB459798-6A09-4482-A669-67D8213461B9}" destId="{158B25FC-5836-4D4F-B156-EAC72FD8DD12}" srcOrd="1" destOrd="0" presId="urn:microsoft.com/office/officeart/2005/8/layout/process1"/>
    <dgm:cxn modelId="{AC60F273-BCFA-4244-AC78-258BFFE523FB}" type="presParOf" srcId="{158B25FC-5836-4D4F-B156-EAC72FD8DD12}" destId="{6C69C868-61C8-4244-A97C-CB61DB02D8A8}" srcOrd="0" destOrd="0" presId="urn:microsoft.com/office/officeart/2005/8/layout/process1"/>
    <dgm:cxn modelId="{7758AE44-FD41-4A13-874E-E906BFF9FA13}" type="presParOf" srcId="{EB459798-6A09-4482-A669-67D8213461B9}" destId="{B0E62B8D-FC41-4418-9164-087807732C2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C2E34-C722-4AA2-8283-D10C6E42D1AB}">
      <dsp:nvSpPr>
        <dsp:cNvPr id="0" name=""/>
        <dsp:cNvSpPr/>
      </dsp:nvSpPr>
      <dsp:spPr>
        <a:xfrm>
          <a:off x="2121246" y="504526"/>
          <a:ext cx="3893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9338" y="45720"/>
              </a:lnTo>
            </a:path>
          </a:pathLst>
        </a:custGeom>
        <a:noFill/>
        <a:ln w="28575" cap="flat" cmpd="sng" algn="ctr">
          <a:solidFill>
            <a:schemeClr val="accent2">
              <a:lumMod val="75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2305417" y="548146"/>
        <a:ext cx="20996" cy="4199"/>
      </dsp:txXfrm>
    </dsp:sp>
    <dsp:sp modelId="{44190BE2-7BDF-4EC1-9FD7-D79D157DB953}">
      <dsp:nvSpPr>
        <dsp:cNvPr id="0" name=""/>
        <dsp:cNvSpPr/>
      </dsp:nvSpPr>
      <dsp:spPr>
        <a:xfrm>
          <a:off x="297227" y="2500"/>
          <a:ext cx="1825819" cy="10954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Variable a predecir: ventas en USD</a:t>
          </a:r>
          <a:endParaRPr lang="es-CO" sz="1600" kern="1200"/>
        </a:p>
      </dsp:txBody>
      <dsp:txXfrm>
        <a:off x="297227" y="2500"/>
        <a:ext cx="1825819" cy="1095491"/>
      </dsp:txXfrm>
    </dsp:sp>
    <dsp:sp modelId="{9AA25B45-2732-4598-9AE3-09698BFEA960}">
      <dsp:nvSpPr>
        <dsp:cNvPr id="0" name=""/>
        <dsp:cNvSpPr/>
      </dsp:nvSpPr>
      <dsp:spPr>
        <a:xfrm>
          <a:off x="4367004" y="504526"/>
          <a:ext cx="3893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9338" y="45720"/>
              </a:lnTo>
            </a:path>
          </a:pathLst>
        </a:custGeom>
        <a:noFill/>
        <a:ln w="28575" cap="flat" cmpd="sng" algn="ctr">
          <a:solidFill>
            <a:schemeClr val="accent2">
              <a:lumMod val="75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4551175" y="548146"/>
        <a:ext cx="20996" cy="4199"/>
      </dsp:txXfrm>
    </dsp:sp>
    <dsp:sp modelId="{A993A3E2-F9F4-4C14-97B4-CB2689F3ECA8}">
      <dsp:nvSpPr>
        <dsp:cNvPr id="0" name=""/>
        <dsp:cNvSpPr/>
      </dsp:nvSpPr>
      <dsp:spPr>
        <a:xfrm>
          <a:off x="2542985" y="2500"/>
          <a:ext cx="1825819" cy="10954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Creación de variables a partir de la fecha</a:t>
          </a:r>
          <a:endParaRPr lang="es-CO" sz="1600" kern="1200"/>
        </a:p>
      </dsp:txBody>
      <dsp:txXfrm>
        <a:off x="2542985" y="2500"/>
        <a:ext cx="1825819" cy="1095491"/>
      </dsp:txXfrm>
    </dsp:sp>
    <dsp:sp modelId="{B978C1D5-5D37-471D-96FB-190D8A179592}">
      <dsp:nvSpPr>
        <dsp:cNvPr id="0" name=""/>
        <dsp:cNvSpPr/>
      </dsp:nvSpPr>
      <dsp:spPr>
        <a:xfrm>
          <a:off x="1210136" y="1096192"/>
          <a:ext cx="4491516" cy="389338"/>
        </a:xfrm>
        <a:custGeom>
          <a:avLst/>
          <a:gdLst/>
          <a:ahLst/>
          <a:cxnLst/>
          <a:rect l="0" t="0" r="0" b="0"/>
          <a:pathLst>
            <a:path>
              <a:moveTo>
                <a:pt x="4491516" y="0"/>
              </a:moveTo>
              <a:lnTo>
                <a:pt x="4491516" y="211769"/>
              </a:lnTo>
              <a:lnTo>
                <a:pt x="0" y="211769"/>
              </a:lnTo>
              <a:lnTo>
                <a:pt x="0" y="389338"/>
              </a:lnTo>
            </a:path>
          </a:pathLst>
        </a:custGeom>
        <a:noFill/>
        <a:ln w="28575" cap="flat" cmpd="sng" algn="ctr">
          <a:solidFill>
            <a:schemeClr val="accent2">
              <a:lumMod val="75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3343117" y="1288761"/>
        <a:ext cx="225555" cy="4199"/>
      </dsp:txXfrm>
    </dsp:sp>
    <dsp:sp modelId="{68EF3C6F-EF5A-4943-AE47-24AF6DB2893D}">
      <dsp:nvSpPr>
        <dsp:cNvPr id="0" name=""/>
        <dsp:cNvSpPr/>
      </dsp:nvSpPr>
      <dsp:spPr>
        <a:xfrm>
          <a:off x="4788743" y="2500"/>
          <a:ext cx="1825819" cy="10954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Creación de variables a partir de la serie de ventas</a:t>
          </a:r>
          <a:endParaRPr lang="es-CO" sz="1600" kern="1200"/>
        </a:p>
      </dsp:txBody>
      <dsp:txXfrm>
        <a:off x="4788743" y="2500"/>
        <a:ext cx="1825819" cy="1095491"/>
      </dsp:txXfrm>
    </dsp:sp>
    <dsp:sp modelId="{32AE63F5-4811-4B27-A8CC-E507E50A3BEB}">
      <dsp:nvSpPr>
        <dsp:cNvPr id="0" name=""/>
        <dsp:cNvSpPr/>
      </dsp:nvSpPr>
      <dsp:spPr>
        <a:xfrm>
          <a:off x="2121246" y="2019956"/>
          <a:ext cx="3893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9338" y="45720"/>
              </a:lnTo>
            </a:path>
          </a:pathLst>
        </a:custGeom>
        <a:noFill/>
        <a:ln w="28575" cap="flat" cmpd="sng" algn="ctr">
          <a:solidFill>
            <a:schemeClr val="accent2">
              <a:lumMod val="75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2305417" y="2063576"/>
        <a:ext cx="20996" cy="4199"/>
      </dsp:txXfrm>
    </dsp:sp>
    <dsp:sp modelId="{DA547C14-B3FF-4559-9BE1-2DFA36899F4A}">
      <dsp:nvSpPr>
        <dsp:cNvPr id="0" name=""/>
        <dsp:cNvSpPr/>
      </dsp:nvSpPr>
      <dsp:spPr>
        <a:xfrm>
          <a:off x="297227" y="1517930"/>
          <a:ext cx="1825819" cy="10954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Eliminar nulos</a:t>
          </a:r>
          <a:endParaRPr lang="es-CO" sz="1600" kern="1200"/>
        </a:p>
      </dsp:txBody>
      <dsp:txXfrm>
        <a:off x="297227" y="1517930"/>
        <a:ext cx="1825819" cy="1095491"/>
      </dsp:txXfrm>
    </dsp:sp>
    <dsp:sp modelId="{A2EA2CA6-CDAC-4AC5-9939-0DDF0D8BF25C}">
      <dsp:nvSpPr>
        <dsp:cNvPr id="0" name=""/>
        <dsp:cNvSpPr/>
      </dsp:nvSpPr>
      <dsp:spPr>
        <a:xfrm>
          <a:off x="4367004" y="2019956"/>
          <a:ext cx="3893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9338" y="45720"/>
              </a:lnTo>
            </a:path>
          </a:pathLst>
        </a:custGeom>
        <a:noFill/>
        <a:ln w="28575" cap="flat" cmpd="sng" algn="ctr">
          <a:solidFill>
            <a:schemeClr val="accent2">
              <a:lumMod val="75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4551175" y="2063576"/>
        <a:ext cx="20996" cy="4199"/>
      </dsp:txXfrm>
    </dsp:sp>
    <dsp:sp modelId="{DD922653-2732-4360-A45D-CC48646932FB}">
      <dsp:nvSpPr>
        <dsp:cNvPr id="0" name=""/>
        <dsp:cNvSpPr/>
      </dsp:nvSpPr>
      <dsp:spPr>
        <a:xfrm>
          <a:off x="2542985" y="1517930"/>
          <a:ext cx="1825819" cy="10954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Escalamiento de las variables</a:t>
          </a:r>
          <a:endParaRPr lang="es-CO" sz="1600" kern="1200"/>
        </a:p>
      </dsp:txBody>
      <dsp:txXfrm>
        <a:off x="2542985" y="1517930"/>
        <a:ext cx="1825819" cy="1095491"/>
      </dsp:txXfrm>
    </dsp:sp>
    <dsp:sp modelId="{AAF383A7-25DD-45C9-956F-8CFFC65086DC}">
      <dsp:nvSpPr>
        <dsp:cNvPr id="0" name=""/>
        <dsp:cNvSpPr/>
      </dsp:nvSpPr>
      <dsp:spPr>
        <a:xfrm>
          <a:off x="1210136" y="2611622"/>
          <a:ext cx="4491516" cy="389338"/>
        </a:xfrm>
        <a:custGeom>
          <a:avLst/>
          <a:gdLst/>
          <a:ahLst/>
          <a:cxnLst/>
          <a:rect l="0" t="0" r="0" b="0"/>
          <a:pathLst>
            <a:path>
              <a:moveTo>
                <a:pt x="4491516" y="0"/>
              </a:moveTo>
              <a:lnTo>
                <a:pt x="4491516" y="211769"/>
              </a:lnTo>
              <a:lnTo>
                <a:pt x="0" y="211769"/>
              </a:lnTo>
              <a:lnTo>
                <a:pt x="0" y="389338"/>
              </a:lnTo>
            </a:path>
          </a:pathLst>
        </a:custGeom>
        <a:noFill/>
        <a:ln w="28575" cap="flat" cmpd="sng" algn="ctr">
          <a:solidFill>
            <a:schemeClr val="accent2">
              <a:lumMod val="75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3343117" y="2804191"/>
        <a:ext cx="225555" cy="4199"/>
      </dsp:txXfrm>
    </dsp:sp>
    <dsp:sp modelId="{D21AAB90-17C0-4971-9797-5A722EF67DE8}">
      <dsp:nvSpPr>
        <dsp:cNvPr id="0" name=""/>
        <dsp:cNvSpPr/>
      </dsp:nvSpPr>
      <dsp:spPr>
        <a:xfrm>
          <a:off x="4788743" y="1517930"/>
          <a:ext cx="1825819" cy="10954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Selección de Características</a:t>
          </a:r>
          <a:endParaRPr lang="es-CO" sz="1600" kern="1200"/>
        </a:p>
      </dsp:txBody>
      <dsp:txXfrm>
        <a:off x="4788743" y="1517930"/>
        <a:ext cx="1825819" cy="1095491"/>
      </dsp:txXfrm>
    </dsp:sp>
    <dsp:sp modelId="{B2D5A8B5-B696-4588-8C05-D8645641BEE0}">
      <dsp:nvSpPr>
        <dsp:cNvPr id="0" name=""/>
        <dsp:cNvSpPr/>
      </dsp:nvSpPr>
      <dsp:spPr>
        <a:xfrm>
          <a:off x="297227" y="3033360"/>
          <a:ext cx="1825819" cy="10954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Separar set de entrenamiento, validación y prueba</a:t>
          </a:r>
          <a:endParaRPr lang="es-CO" sz="1600" kern="1200"/>
        </a:p>
      </dsp:txBody>
      <dsp:txXfrm>
        <a:off x="297227" y="3033360"/>
        <a:ext cx="1825819" cy="1095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D9D04-AAB5-4CF0-A32D-008B79A04071}">
      <dsp:nvSpPr>
        <dsp:cNvPr id="0" name=""/>
        <dsp:cNvSpPr/>
      </dsp:nvSpPr>
      <dsp:spPr>
        <a:xfrm>
          <a:off x="-3821401" y="-586901"/>
          <a:ext cx="4554626" cy="4554626"/>
        </a:xfrm>
        <a:prstGeom prst="blockArc">
          <a:avLst>
            <a:gd name="adj1" fmla="val 18900000"/>
            <a:gd name="adj2" fmla="val 2700000"/>
            <a:gd name="adj3" fmla="val 474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848B4-A5A9-4D46-A65E-8E1CD0619471}">
      <dsp:nvSpPr>
        <dsp:cNvPr id="0" name=""/>
        <dsp:cNvSpPr/>
      </dsp:nvSpPr>
      <dsp:spPr>
        <a:xfrm>
          <a:off x="321408" y="211233"/>
          <a:ext cx="4945407" cy="4227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54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kNN</a:t>
          </a:r>
          <a:endParaRPr lang="es-CO" sz="2300" kern="1200"/>
        </a:p>
      </dsp:txBody>
      <dsp:txXfrm>
        <a:off x="321408" y="211233"/>
        <a:ext cx="4945407" cy="422738"/>
      </dsp:txXfrm>
    </dsp:sp>
    <dsp:sp modelId="{CD04CB80-7978-4713-9D2F-023A7C7C0F62}">
      <dsp:nvSpPr>
        <dsp:cNvPr id="0" name=""/>
        <dsp:cNvSpPr/>
      </dsp:nvSpPr>
      <dsp:spPr>
        <a:xfrm>
          <a:off x="57197" y="158391"/>
          <a:ext cx="528422" cy="528422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3175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EFB3F-6062-4111-876B-0DC9C549B17A}">
      <dsp:nvSpPr>
        <dsp:cNvPr id="0" name=""/>
        <dsp:cNvSpPr/>
      </dsp:nvSpPr>
      <dsp:spPr>
        <a:xfrm>
          <a:off x="611795" y="845138"/>
          <a:ext cx="4642486" cy="4227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54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Random Forest</a:t>
          </a:r>
          <a:endParaRPr lang="es-CO" sz="2300" kern="1200"/>
        </a:p>
      </dsp:txBody>
      <dsp:txXfrm>
        <a:off x="611795" y="845138"/>
        <a:ext cx="4642486" cy="422738"/>
      </dsp:txXfrm>
    </dsp:sp>
    <dsp:sp modelId="{3F54DB2A-2031-425A-A084-294FFA2BF9A6}">
      <dsp:nvSpPr>
        <dsp:cNvPr id="0" name=""/>
        <dsp:cNvSpPr/>
      </dsp:nvSpPr>
      <dsp:spPr>
        <a:xfrm>
          <a:off x="360118" y="792295"/>
          <a:ext cx="528422" cy="528422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3175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3EC91-5A2D-45BB-88F6-D20BD609D03D}">
      <dsp:nvSpPr>
        <dsp:cNvPr id="0" name=""/>
        <dsp:cNvSpPr/>
      </dsp:nvSpPr>
      <dsp:spPr>
        <a:xfrm>
          <a:off x="717302" y="1479042"/>
          <a:ext cx="4549513" cy="4227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54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Gradient Boosting</a:t>
          </a:r>
          <a:endParaRPr lang="es-CO" sz="2300" kern="1200"/>
        </a:p>
      </dsp:txBody>
      <dsp:txXfrm>
        <a:off x="717302" y="1479042"/>
        <a:ext cx="4549513" cy="422738"/>
      </dsp:txXfrm>
    </dsp:sp>
    <dsp:sp modelId="{3B67D159-4200-499D-A98D-F70385FF0DDE}">
      <dsp:nvSpPr>
        <dsp:cNvPr id="0" name=""/>
        <dsp:cNvSpPr/>
      </dsp:nvSpPr>
      <dsp:spPr>
        <a:xfrm>
          <a:off x="453091" y="1426200"/>
          <a:ext cx="528422" cy="528422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3175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2B73B-135E-4A21-B73B-BB18700D75AE}">
      <dsp:nvSpPr>
        <dsp:cNvPr id="0" name=""/>
        <dsp:cNvSpPr/>
      </dsp:nvSpPr>
      <dsp:spPr>
        <a:xfrm>
          <a:off x="624330" y="2112946"/>
          <a:ext cx="4642486" cy="4227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54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Support Vector Regression</a:t>
          </a:r>
          <a:endParaRPr lang="es-CO" sz="2300" kern="1200"/>
        </a:p>
      </dsp:txBody>
      <dsp:txXfrm>
        <a:off x="624330" y="2112946"/>
        <a:ext cx="4642486" cy="422738"/>
      </dsp:txXfrm>
    </dsp:sp>
    <dsp:sp modelId="{9D3791F5-1EA5-4E55-9A9A-55D1BABB250A}">
      <dsp:nvSpPr>
        <dsp:cNvPr id="0" name=""/>
        <dsp:cNvSpPr/>
      </dsp:nvSpPr>
      <dsp:spPr>
        <a:xfrm>
          <a:off x="360118" y="2060104"/>
          <a:ext cx="528422" cy="528422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3175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C00DE-8699-4C63-AB99-ED9222980911}">
      <dsp:nvSpPr>
        <dsp:cNvPr id="0" name=""/>
        <dsp:cNvSpPr/>
      </dsp:nvSpPr>
      <dsp:spPr>
        <a:xfrm>
          <a:off x="321408" y="2746851"/>
          <a:ext cx="4945407" cy="4227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548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CO" sz="2300" kern="1200"/>
            <a:t>RF-</a:t>
          </a:r>
          <a:r>
            <a:rPr lang="es-CO" sz="2300" kern="1200" err="1"/>
            <a:t>kNN</a:t>
          </a:r>
          <a:endParaRPr lang="es-CO" sz="2300" kern="1200"/>
        </a:p>
      </dsp:txBody>
      <dsp:txXfrm>
        <a:off x="321408" y="2746851"/>
        <a:ext cx="4945407" cy="422738"/>
      </dsp:txXfrm>
    </dsp:sp>
    <dsp:sp modelId="{DA52A49A-3556-4C9C-A849-BA6848799F8C}">
      <dsp:nvSpPr>
        <dsp:cNvPr id="0" name=""/>
        <dsp:cNvSpPr/>
      </dsp:nvSpPr>
      <dsp:spPr>
        <a:xfrm>
          <a:off x="57197" y="2694008"/>
          <a:ext cx="528422" cy="528422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3175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11EAA-8245-4634-84EC-7254C04323B7}">
      <dsp:nvSpPr>
        <dsp:cNvPr id="0" name=""/>
        <dsp:cNvSpPr/>
      </dsp:nvSpPr>
      <dsp:spPr>
        <a:xfrm>
          <a:off x="609" y="688672"/>
          <a:ext cx="1299648" cy="77978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Selección de modelos</a:t>
          </a:r>
          <a:endParaRPr lang="es-CO" sz="1500" kern="1200"/>
        </a:p>
      </dsp:txBody>
      <dsp:txXfrm>
        <a:off x="23448" y="711511"/>
        <a:ext cx="1253970" cy="734111"/>
      </dsp:txXfrm>
    </dsp:sp>
    <dsp:sp modelId="{158B25FC-5836-4D4F-B156-EAC72FD8DD12}">
      <dsp:nvSpPr>
        <dsp:cNvPr id="0" name=""/>
        <dsp:cNvSpPr/>
      </dsp:nvSpPr>
      <dsp:spPr>
        <a:xfrm>
          <a:off x="1430223" y="917411"/>
          <a:ext cx="275525" cy="3223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200" kern="1200"/>
        </a:p>
      </dsp:txBody>
      <dsp:txXfrm>
        <a:off x="1430223" y="981873"/>
        <a:ext cx="192868" cy="193388"/>
      </dsp:txXfrm>
    </dsp:sp>
    <dsp:sp modelId="{B0E62B8D-FC41-4418-9164-087807732C22}">
      <dsp:nvSpPr>
        <dsp:cNvPr id="0" name=""/>
        <dsp:cNvSpPr/>
      </dsp:nvSpPr>
      <dsp:spPr>
        <a:xfrm>
          <a:off x="1820117" y="606752"/>
          <a:ext cx="1299648" cy="9436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Optimización de hiper parámetros</a:t>
          </a:r>
          <a:endParaRPr lang="es-CO" sz="1500" kern="1200"/>
        </a:p>
      </dsp:txBody>
      <dsp:txXfrm>
        <a:off x="1847755" y="634390"/>
        <a:ext cx="1244372" cy="888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6762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062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2001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130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0976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4033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4862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6743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8183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 a predecir: Venta en dólares para cada categoría en cada día.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crean variables a partir de las fechas y los valores  pasados de la serie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 y año (variables ordinales) a partir de la fecha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Valor de las ventas en cada categoría para los rezagos 1 – 30 días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medida central de las ventas (de los rezagos 30, 60 y 180): máximo, mínimo, desviación estándar, curtosis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eliminan las filas que no tienen información completa para las variables anteriores</a:t>
            </a:r>
          </a:p>
          <a:p>
            <a:pPr marL="342900" indent="-342900">
              <a:buFont typeface="+mj-lt"/>
              <a:buAutoNum type="arabicPeriod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escalan las variables predictoras y las ventas diarias:</a:t>
            </a:r>
          </a:p>
          <a:p>
            <a:pPr marL="342900" indent="-342900">
              <a:buFont typeface="+mj-lt"/>
              <a:buAutoNum type="arabicPeriod"/>
            </a:pPr>
            <a:endParaRPr lang="es-CO" sz="14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 sz="14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seleccionan las caract</a:t>
            </a: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erísticas importantes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Coeficiente de correlación de Pearson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Importancia de las variables en 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4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Selección recursiva de variables y selección hacia atrás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469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8093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016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0261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1910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4879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78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1151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6492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032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7822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3924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812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5332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590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917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 rot="5400000">
            <a:off x="4623595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b0c30c8-d8bd-42ab-92bb-655770895165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m5-forecasting-accuracy/over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m5-forecasting-accuracy/over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6DA1FC6-C287-1888-3A75-64E709AC5010}"/>
              </a:ext>
            </a:extLst>
          </p:cNvPr>
          <p:cNvSpPr/>
          <p:nvPr/>
        </p:nvSpPr>
        <p:spPr>
          <a:xfrm>
            <a:off x="4443502" y="162644"/>
            <a:ext cx="4471358" cy="57509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B0F0"/>
              </a:solidFill>
            </a:endParaRPr>
          </a:p>
        </p:txBody>
      </p:sp>
      <p:pic>
        <p:nvPicPr>
          <p:cNvPr id="2" name="Picture" title="This slide contains the following visuals: HOBBIES Total Sales 2012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C85EFB33-C333-A028-598A-87FE0718EE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300" y="1023934"/>
            <a:ext cx="8743965" cy="4812232"/>
          </a:xfrm>
          <a:prstGeom prst="rect">
            <a:avLst/>
          </a:prstGeom>
          <a:noFill/>
        </p:spPr>
      </p:pic>
      <p:sp>
        <p:nvSpPr>
          <p:cNvPr id="9" name="Google Shape;121;p22">
            <a:extLst>
              <a:ext uri="{FF2B5EF4-FFF2-40B4-BE49-F238E27FC236}">
                <a16:creationId xmlns:a16="http://schemas.microsoft.com/office/drawing/2014/main" id="{A5FFF687-5D6C-15FB-E256-B6EE0055E5E5}"/>
              </a:ext>
            </a:extLst>
          </p:cNvPr>
          <p:cNvSpPr txBox="1"/>
          <p:nvPr/>
        </p:nvSpPr>
        <p:spPr>
          <a:xfrm>
            <a:off x="4730149" y="215660"/>
            <a:ext cx="41305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es-ES" sz="2400" b="1">
                <a:solidFill>
                  <a:srgbClr val="FFFFFF"/>
                </a:solidFill>
                <a:latin typeface="Calibri"/>
                <a:sym typeface="Helvetica Neue"/>
              </a:rPr>
              <a:t>2.Entendimiento de los datos</a:t>
            </a:r>
            <a:endParaRPr lang="es-ES" sz="11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Google Shape;286;p20">
            <a:extLst>
              <a:ext uri="{FF2B5EF4-FFF2-40B4-BE49-F238E27FC236}">
                <a16:creationId xmlns:a16="http://schemas.microsoft.com/office/drawing/2014/main" id="{C31F84DC-0FD3-6075-3F45-E1926AE8463D}"/>
              </a:ext>
            </a:extLst>
          </p:cNvPr>
          <p:cNvSpPr txBox="1"/>
          <p:nvPr/>
        </p:nvSpPr>
        <p:spPr>
          <a:xfrm>
            <a:off x="2575876" y="1433129"/>
            <a:ext cx="1451587" cy="5231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08-Abr: Pascua (Cultural)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88;p20">
            <a:extLst>
              <a:ext uri="{FF2B5EF4-FFF2-40B4-BE49-F238E27FC236}">
                <a16:creationId xmlns:a16="http://schemas.microsoft.com/office/drawing/2014/main" id="{910AAA7E-FC5A-2633-CDB1-BBE29F950A11}"/>
              </a:ext>
            </a:extLst>
          </p:cNvPr>
          <p:cNvSpPr txBox="1"/>
          <p:nvPr/>
        </p:nvSpPr>
        <p:spPr>
          <a:xfrm>
            <a:off x="1013666" y="942801"/>
            <a:ext cx="1412393" cy="73862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/>
              <a:t>05-Feb: </a:t>
            </a:r>
            <a:r>
              <a:rPr lang="es-ES" sz="1400" err="1"/>
              <a:t>SuperBowl</a:t>
            </a:r>
            <a:r>
              <a:rPr lang="es-ES" sz="1400"/>
              <a:t> (Deportivo)</a:t>
            </a:r>
            <a:endParaRPr sz="1400"/>
          </a:p>
        </p:txBody>
      </p:sp>
      <p:sp>
        <p:nvSpPr>
          <p:cNvPr id="8" name="Google Shape;289;p20">
            <a:extLst>
              <a:ext uri="{FF2B5EF4-FFF2-40B4-BE49-F238E27FC236}">
                <a16:creationId xmlns:a16="http://schemas.microsoft.com/office/drawing/2014/main" id="{EFD3E601-40E7-217B-E6BE-B83031698A29}"/>
              </a:ext>
            </a:extLst>
          </p:cNvPr>
          <p:cNvSpPr txBox="1"/>
          <p:nvPr/>
        </p:nvSpPr>
        <p:spPr>
          <a:xfrm>
            <a:off x="1371407" y="4320431"/>
            <a:ext cx="1116567" cy="5231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14-Feb: </a:t>
            </a:r>
            <a:r>
              <a:rPr lang="es-ES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SanV</a:t>
            </a: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-ES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</a:t>
            </a: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C38F800-D5AC-B35E-6314-41C32CC2646A}"/>
              </a:ext>
            </a:extLst>
          </p:cNvPr>
          <p:cNvCxnSpPr>
            <a:cxnSpLocks/>
          </p:cNvCxnSpPr>
          <p:nvPr/>
        </p:nvCxnSpPr>
        <p:spPr>
          <a:xfrm flipV="1">
            <a:off x="1900727" y="3966545"/>
            <a:ext cx="0" cy="307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6603ACD-B5D7-1356-2FDF-9DCC44CA2136}"/>
              </a:ext>
            </a:extLst>
          </p:cNvPr>
          <p:cNvCxnSpPr>
            <a:cxnSpLocks/>
          </p:cNvCxnSpPr>
          <p:nvPr/>
        </p:nvCxnSpPr>
        <p:spPr>
          <a:xfrm>
            <a:off x="3080511" y="1956371"/>
            <a:ext cx="0" cy="2590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Google Shape;292;p20">
            <a:extLst>
              <a:ext uri="{FF2B5EF4-FFF2-40B4-BE49-F238E27FC236}">
                <a16:creationId xmlns:a16="http://schemas.microsoft.com/office/drawing/2014/main" id="{A1E94C77-8C38-8C9F-86A8-222FC2CB590C}"/>
              </a:ext>
            </a:extLst>
          </p:cNvPr>
          <p:cNvSpPr txBox="1"/>
          <p:nvPr/>
        </p:nvSpPr>
        <p:spPr>
          <a:xfrm>
            <a:off x="4241777" y="4474299"/>
            <a:ext cx="1415777" cy="73862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04-Jul: Independencia (</a:t>
            </a:r>
            <a:r>
              <a:rPr lang="es-ES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Nal</a:t>
            </a: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B2B3D03-AC65-EEC7-896A-3859A10D1FB4}"/>
              </a:ext>
            </a:extLst>
          </p:cNvPr>
          <p:cNvCxnSpPr>
            <a:cxnSpLocks/>
          </p:cNvCxnSpPr>
          <p:nvPr/>
        </p:nvCxnSpPr>
        <p:spPr>
          <a:xfrm flipV="1">
            <a:off x="4949665" y="4153244"/>
            <a:ext cx="0" cy="307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Google Shape;284;p20">
            <a:extLst>
              <a:ext uri="{FF2B5EF4-FFF2-40B4-BE49-F238E27FC236}">
                <a16:creationId xmlns:a16="http://schemas.microsoft.com/office/drawing/2014/main" id="{6D288EB0-87D6-77D4-E3FA-B863549037E5}"/>
              </a:ext>
            </a:extLst>
          </p:cNvPr>
          <p:cNvSpPr txBox="1"/>
          <p:nvPr/>
        </p:nvSpPr>
        <p:spPr>
          <a:xfrm>
            <a:off x="7246349" y="2085902"/>
            <a:ext cx="1451587" cy="73862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22-Nov: Acción de Gracias (Cultural)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9DEC048-9350-9E56-CA8F-75D29D4D7F45}"/>
              </a:ext>
            </a:extLst>
          </p:cNvPr>
          <p:cNvCxnSpPr>
            <a:cxnSpLocks/>
          </p:cNvCxnSpPr>
          <p:nvPr/>
        </p:nvCxnSpPr>
        <p:spPr>
          <a:xfrm>
            <a:off x="7972143" y="2824525"/>
            <a:ext cx="0" cy="259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0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29E6677C-FA18-2C17-AF54-74851D866A1A}"/>
              </a:ext>
            </a:extLst>
          </p:cNvPr>
          <p:cNvGrpSpPr/>
          <p:nvPr/>
        </p:nvGrpSpPr>
        <p:grpSpPr>
          <a:xfrm>
            <a:off x="253940" y="932173"/>
            <a:ext cx="8817315" cy="4857822"/>
            <a:chOff x="9525" y="519447"/>
            <a:chExt cx="9291767" cy="530352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C9FCBA57-2D7D-B476-8BDC-A5F51EA5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25" y="519447"/>
              <a:ext cx="9291767" cy="530352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84" name="Google Shape;284;p20"/>
            <p:cNvSpPr txBox="1"/>
            <p:nvPr/>
          </p:nvSpPr>
          <p:spPr>
            <a:xfrm>
              <a:off x="7438980" y="2438964"/>
              <a:ext cx="1529696" cy="8063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22-Nov: Acción de Gracias (Cultural)</a:t>
              </a: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0"/>
            <p:cNvCxnSpPr/>
            <p:nvPr/>
          </p:nvCxnSpPr>
          <p:spPr>
            <a:xfrm>
              <a:off x="2981055" y="2871549"/>
              <a:ext cx="0" cy="1006940"/>
            </a:xfrm>
            <a:prstGeom prst="straightConnector1">
              <a:avLst/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6" name="Google Shape;286;p20"/>
            <p:cNvSpPr txBox="1"/>
            <p:nvPr/>
          </p:nvSpPr>
          <p:spPr>
            <a:xfrm>
              <a:off x="2482254" y="732557"/>
              <a:ext cx="1529696" cy="57118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08-Abr: Pascua (Cultural)</a:t>
              </a: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0"/>
            <p:cNvSpPr txBox="1"/>
            <p:nvPr/>
          </p:nvSpPr>
          <p:spPr>
            <a:xfrm>
              <a:off x="761331" y="779523"/>
              <a:ext cx="1488393" cy="806391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/>
                <a:t>05-Feb: </a:t>
              </a:r>
              <a:r>
                <a:rPr lang="es-ES" sz="1400" err="1"/>
                <a:t>SuperBowl</a:t>
              </a:r>
              <a:r>
                <a:rPr lang="es-ES" sz="1400"/>
                <a:t> (Deportivo)</a:t>
              </a:r>
              <a:endParaRPr sz="1400"/>
            </a:p>
          </p:txBody>
        </p:sp>
        <p:sp>
          <p:nvSpPr>
            <p:cNvPr id="292" name="Google Shape;292;p20"/>
            <p:cNvSpPr txBox="1"/>
            <p:nvPr/>
          </p:nvSpPr>
          <p:spPr>
            <a:xfrm>
              <a:off x="4179825" y="3625526"/>
              <a:ext cx="1491959" cy="80639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04-Jul: Independencia (</a:t>
              </a:r>
              <a:r>
                <a:rPr lang="es-ES" b="0" i="0" u="none" strike="noStrike" cap="none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Nal</a:t>
              </a:r>
              <a:r>
                <a:rPr lang="es-ES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261BACA-4E6C-F15F-89DD-D938244C4975}"/>
              </a:ext>
            </a:extLst>
          </p:cNvPr>
          <p:cNvSpPr/>
          <p:nvPr/>
        </p:nvSpPr>
        <p:spPr>
          <a:xfrm>
            <a:off x="4443502" y="162644"/>
            <a:ext cx="4471358" cy="57509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B0F0"/>
              </a:solidFill>
            </a:endParaRPr>
          </a:p>
        </p:txBody>
      </p:sp>
      <p:sp>
        <p:nvSpPr>
          <p:cNvPr id="11" name="Google Shape;121;p22">
            <a:extLst>
              <a:ext uri="{FF2B5EF4-FFF2-40B4-BE49-F238E27FC236}">
                <a16:creationId xmlns:a16="http://schemas.microsoft.com/office/drawing/2014/main" id="{55D98211-1979-3AAA-0EDA-028E9749882C}"/>
              </a:ext>
            </a:extLst>
          </p:cNvPr>
          <p:cNvSpPr txBox="1"/>
          <p:nvPr/>
        </p:nvSpPr>
        <p:spPr>
          <a:xfrm>
            <a:off x="4730149" y="215660"/>
            <a:ext cx="41305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es-ES" sz="2400" b="1">
                <a:solidFill>
                  <a:srgbClr val="FFFFFF"/>
                </a:solidFill>
                <a:latin typeface="Calibri"/>
                <a:sym typeface="Helvetica Neue"/>
              </a:rPr>
              <a:t>2.Entendimiento de los datos</a:t>
            </a:r>
            <a:endParaRPr lang="es-ES" sz="11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Google Shape;289;p20">
            <a:extLst>
              <a:ext uri="{FF2B5EF4-FFF2-40B4-BE49-F238E27FC236}">
                <a16:creationId xmlns:a16="http://schemas.microsoft.com/office/drawing/2014/main" id="{38190A6E-37A8-C5D6-219E-24A9B9A42A50}"/>
              </a:ext>
            </a:extLst>
          </p:cNvPr>
          <p:cNvSpPr txBox="1"/>
          <p:nvPr/>
        </p:nvSpPr>
        <p:spPr>
          <a:xfrm>
            <a:off x="1358725" y="4697325"/>
            <a:ext cx="1116567" cy="5231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14-Feb: </a:t>
            </a:r>
            <a:r>
              <a:rPr lang="es-ES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SanV</a:t>
            </a: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-ES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</a:t>
            </a:r>
            <a:r>
              <a:rPr lang="es-E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D56CC61-62DB-049C-7411-AC60C29E27E1}"/>
              </a:ext>
            </a:extLst>
          </p:cNvPr>
          <p:cNvCxnSpPr>
            <a:cxnSpLocks/>
          </p:cNvCxnSpPr>
          <p:nvPr/>
        </p:nvCxnSpPr>
        <p:spPr>
          <a:xfrm>
            <a:off x="3041722" y="1605953"/>
            <a:ext cx="0" cy="2590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D009CE7-5F2C-A41F-2CFF-175C124E8284}"/>
              </a:ext>
            </a:extLst>
          </p:cNvPr>
          <p:cNvCxnSpPr>
            <a:cxnSpLocks/>
          </p:cNvCxnSpPr>
          <p:nvPr/>
        </p:nvCxnSpPr>
        <p:spPr>
          <a:xfrm>
            <a:off x="8029830" y="3429000"/>
            <a:ext cx="0" cy="259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3E55309-4E8F-C1AC-2A0E-349D58B7C7E8}"/>
              </a:ext>
            </a:extLst>
          </p:cNvPr>
          <p:cNvCxnSpPr>
            <a:cxnSpLocks/>
          </p:cNvCxnSpPr>
          <p:nvPr/>
        </p:nvCxnSpPr>
        <p:spPr>
          <a:xfrm flipV="1">
            <a:off x="1888045" y="4343439"/>
            <a:ext cx="0" cy="307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ACAB3BC-7B41-78B5-C7BE-7CCA1CC11B1C}"/>
              </a:ext>
            </a:extLst>
          </p:cNvPr>
          <p:cNvCxnSpPr>
            <a:cxnSpLocks/>
          </p:cNvCxnSpPr>
          <p:nvPr/>
        </p:nvCxnSpPr>
        <p:spPr>
          <a:xfrm>
            <a:off x="1744674" y="1909016"/>
            <a:ext cx="0" cy="2590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889C730-5C11-EB6E-F086-37AB118F64AC}"/>
              </a:ext>
            </a:extLst>
          </p:cNvPr>
          <p:cNvCxnSpPr>
            <a:cxnSpLocks/>
          </p:cNvCxnSpPr>
          <p:nvPr/>
        </p:nvCxnSpPr>
        <p:spPr>
          <a:xfrm flipV="1">
            <a:off x="4919186" y="3469646"/>
            <a:ext cx="0" cy="307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2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6DA1FC6-C287-1888-3A75-64E709AC5010}"/>
              </a:ext>
            </a:extLst>
          </p:cNvPr>
          <p:cNvSpPr/>
          <p:nvPr/>
        </p:nvSpPr>
        <p:spPr>
          <a:xfrm>
            <a:off x="460974" y="162644"/>
            <a:ext cx="8453886" cy="57509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B0F0"/>
              </a:solidFill>
            </a:endParaRPr>
          </a:p>
        </p:txBody>
      </p:sp>
      <p:sp>
        <p:nvSpPr>
          <p:cNvPr id="9" name="Google Shape;121;p22">
            <a:extLst>
              <a:ext uri="{FF2B5EF4-FFF2-40B4-BE49-F238E27FC236}">
                <a16:creationId xmlns:a16="http://schemas.microsoft.com/office/drawing/2014/main" id="{A5FFF687-5D6C-15FB-E256-B6EE0055E5E5}"/>
              </a:ext>
            </a:extLst>
          </p:cNvPr>
          <p:cNvSpPr txBox="1"/>
          <p:nvPr/>
        </p:nvSpPr>
        <p:spPr>
          <a:xfrm>
            <a:off x="675734" y="215660"/>
            <a:ext cx="81849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es-ES" sz="2400" b="1">
                <a:solidFill>
                  <a:srgbClr val="FFFFFF"/>
                </a:solidFill>
                <a:latin typeface="Calibri"/>
                <a:sym typeface="Helvetica Neue"/>
              </a:rPr>
              <a:t>3. Preparación de los datos , 4.modelos, 5.evaluación</a:t>
            </a:r>
            <a:endParaRPr lang="es-ES" sz="1100" b="1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64" name="Grupo 63">
            <a:extLst>
              <a:ext uri="{FF2B5EF4-FFF2-40B4-BE49-F238E27FC236}">
                <a16:creationId xmlns:a16="http://schemas.microsoft.com/office/drawing/2014/main" id="{07FC130C-3B33-9BCD-3890-B470AEA0C7C9}"/>
              </a:ext>
            </a:extLst>
          </p:cNvPr>
          <p:cNvGrpSpPr/>
          <p:nvPr/>
        </p:nvGrpSpPr>
        <p:grpSpPr>
          <a:xfrm>
            <a:off x="301657" y="1594317"/>
            <a:ext cx="8355867" cy="3669365"/>
            <a:chOff x="270621" y="1226916"/>
            <a:chExt cx="8355867" cy="3669365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4D151BEB-4DA8-55CF-6A3E-571D6C41EC3E}"/>
                </a:ext>
              </a:extLst>
            </p:cNvPr>
            <p:cNvCxnSpPr>
              <a:cxnSpLocks/>
            </p:cNvCxnSpPr>
            <p:nvPr/>
          </p:nvCxnSpPr>
          <p:spPr>
            <a:xfrm>
              <a:off x="7706646" y="1770474"/>
              <a:ext cx="0" cy="121960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54FEE997-71AC-7AB0-7C4A-094FB63C063A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 flipH="1">
              <a:off x="4389119" y="2786140"/>
              <a:ext cx="3479" cy="167941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528BF8F5-6723-799A-6F71-BBCF29642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8544" y="3250131"/>
              <a:ext cx="1532986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C4360D05-A347-072E-7FD4-3B0E1976D1F3}"/>
                </a:ext>
              </a:extLst>
            </p:cNvPr>
            <p:cNvSpPr/>
            <p:nvPr/>
          </p:nvSpPr>
          <p:spPr>
            <a:xfrm>
              <a:off x="270621" y="1226916"/>
              <a:ext cx="1153066" cy="575094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800" b="1"/>
                <a:t>SARIMA </a:t>
              </a: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767F2FFE-B935-6B42-81FA-D1F17BD46EB8}"/>
                </a:ext>
              </a:extLst>
            </p:cNvPr>
            <p:cNvSpPr/>
            <p:nvPr/>
          </p:nvSpPr>
          <p:spPr>
            <a:xfrm>
              <a:off x="3361174" y="1226916"/>
              <a:ext cx="2055891" cy="57509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800"/>
                <a:t>Machine Learning </a:t>
              </a: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99BC31B1-2340-914B-B9E8-BED5DAA8A2E3}"/>
                </a:ext>
              </a:extLst>
            </p:cNvPr>
            <p:cNvSpPr/>
            <p:nvPr/>
          </p:nvSpPr>
          <p:spPr>
            <a:xfrm>
              <a:off x="6641610" y="1266340"/>
              <a:ext cx="1984878" cy="575094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800"/>
                <a:t>Deep Learning </a:t>
              </a:r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36F8556F-A590-0331-A6B3-8E06B90D59E1}"/>
                </a:ext>
              </a:extLst>
            </p:cNvPr>
            <p:cNvSpPr/>
            <p:nvPr/>
          </p:nvSpPr>
          <p:spPr>
            <a:xfrm>
              <a:off x="1875347" y="2368695"/>
              <a:ext cx="871200" cy="4139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err="1">
                  <a:solidFill>
                    <a:schemeClr val="tx1"/>
                  </a:solidFill>
                </a:rPr>
                <a:t>kNN</a:t>
              </a:r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22383614-E71F-3C33-FE53-33BDE182DB9E}"/>
                </a:ext>
              </a:extLst>
            </p:cNvPr>
            <p:cNvSpPr/>
            <p:nvPr/>
          </p:nvSpPr>
          <p:spPr>
            <a:xfrm>
              <a:off x="2898524" y="2368695"/>
              <a:ext cx="871200" cy="4139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RF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AFCD2DDF-A4AF-E060-B317-C3CBA18E5400}"/>
                </a:ext>
              </a:extLst>
            </p:cNvPr>
            <p:cNvSpPr/>
            <p:nvPr/>
          </p:nvSpPr>
          <p:spPr>
            <a:xfrm>
              <a:off x="3921701" y="2368695"/>
              <a:ext cx="871200" cy="4139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GB</a:t>
              </a:r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28E68518-B89C-FF01-8364-3FC6D8E3CF1D}"/>
                </a:ext>
              </a:extLst>
            </p:cNvPr>
            <p:cNvSpPr/>
            <p:nvPr/>
          </p:nvSpPr>
          <p:spPr>
            <a:xfrm>
              <a:off x="4944878" y="2368695"/>
              <a:ext cx="872223" cy="4139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RF-</a:t>
              </a:r>
              <a:r>
                <a:rPr lang="es-CO" err="1">
                  <a:solidFill>
                    <a:schemeClr val="tx1"/>
                  </a:solidFill>
                </a:rPr>
                <a:t>kNN</a:t>
              </a:r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9B14677E-F679-8FC3-E9F0-B38C2436B9D4}"/>
                </a:ext>
              </a:extLst>
            </p:cNvPr>
            <p:cNvSpPr/>
            <p:nvPr/>
          </p:nvSpPr>
          <p:spPr>
            <a:xfrm>
              <a:off x="5969079" y="2368695"/>
              <a:ext cx="871200" cy="41394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SVM</a:t>
              </a: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2C5753D-B84B-D525-8C91-2B71C48CC7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4940" y="2232732"/>
              <a:ext cx="3905798" cy="332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95592448-A1A8-3C21-91E1-A89BE1F6EA99}"/>
                </a:ext>
              </a:extLst>
            </p:cNvPr>
            <p:cNvCxnSpPr/>
            <p:nvPr/>
          </p:nvCxnSpPr>
          <p:spPr>
            <a:xfrm>
              <a:off x="2489795" y="2226158"/>
              <a:ext cx="0" cy="14253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78C78841-5EDE-CB98-BA61-506DCFBD5579}"/>
                </a:ext>
              </a:extLst>
            </p:cNvPr>
            <p:cNvCxnSpPr/>
            <p:nvPr/>
          </p:nvCxnSpPr>
          <p:spPr>
            <a:xfrm>
              <a:off x="3544054" y="2226158"/>
              <a:ext cx="0" cy="14253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B7B4CB4D-D39C-DD07-DC1D-B0726E439E41}"/>
                </a:ext>
              </a:extLst>
            </p:cNvPr>
            <p:cNvCxnSpPr/>
            <p:nvPr/>
          </p:nvCxnSpPr>
          <p:spPr>
            <a:xfrm>
              <a:off x="4572000" y="2226158"/>
              <a:ext cx="0" cy="14253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5C90E662-CE63-D0A7-D567-512E73FF65FF}"/>
                </a:ext>
              </a:extLst>
            </p:cNvPr>
            <p:cNvCxnSpPr/>
            <p:nvPr/>
          </p:nvCxnSpPr>
          <p:spPr>
            <a:xfrm>
              <a:off x="5559305" y="2226158"/>
              <a:ext cx="0" cy="14253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B3B5C4D8-CED4-1EB5-E86C-977C8E6E5056}"/>
                </a:ext>
              </a:extLst>
            </p:cNvPr>
            <p:cNvCxnSpPr/>
            <p:nvPr/>
          </p:nvCxnSpPr>
          <p:spPr>
            <a:xfrm>
              <a:off x="6390578" y="2226159"/>
              <a:ext cx="0" cy="14253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85907022-DC77-9044-4853-D5B93E7433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9120" y="1802010"/>
              <a:ext cx="1" cy="49541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FCD0747A-41B1-B764-D4EE-DB91229DCF5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23084" y="1802010"/>
              <a:ext cx="24070" cy="292239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7F826CA1-8F1C-C3D8-79B9-9172397814E4}"/>
                </a:ext>
              </a:extLst>
            </p:cNvPr>
            <p:cNvSpPr/>
            <p:nvPr/>
          </p:nvSpPr>
          <p:spPr>
            <a:xfrm>
              <a:off x="2782727" y="3061199"/>
              <a:ext cx="1288910" cy="4208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Train</a:t>
              </a:r>
              <a:endParaRPr lang="es-CO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CFE0600C-56B3-2B91-69AF-0569B9E4C0B2}"/>
                </a:ext>
              </a:extLst>
            </p:cNvPr>
            <p:cNvSpPr/>
            <p:nvPr/>
          </p:nvSpPr>
          <p:spPr>
            <a:xfrm>
              <a:off x="4674865" y="3068354"/>
              <a:ext cx="1428038" cy="4505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Validación</a:t>
              </a:r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A07AD4FF-E8A9-454E-FD57-321B8E8F8487}"/>
                </a:ext>
              </a:extLst>
            </p:cNvPr>
            <p:cNvSpPr/>
            <p:nvPr/>
          </p:nvSpPr>
          <p:spPr>
            <a:xfrm>
              <a:off x="3105662" y="3653906"/>
              <a:ext cx="2573871" cy="5159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ysClr val="windowText" lastClr="000000"/>
                  </a:solidFill>
                </a:rPr>
                <a:t>Selección características </a:t>
              </a:r>
            </a:p>
            <a:p>
              <a:pPr algn="ctr"/>
              <a:r>
                <a:rPr lang="es-CO">
                  <a:solidFill>
                    <a:sysClr val="windowText" lastClr="000000"/>
                  </a:solidFill>
                </a:rPr>
                <a:t>Optimización </a:t>
              </a:r>
              <a:r>
                <a:rPr lang="es-CO" err="1">
                  <a:solidFill>
                    <a:sysClr val="windowText" lastClr="000000"/>
                  </a:solidFill>
                </a:rPr>
                <a:t>hiperparámetros</a:t>
              </a:r>
              <a:endParaRPr lang="es-CO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F919FE74-FC42-A5EC-005C-F69F2BA615D7}"/>
                </a:ext>
              </a:extLst>
            </p:cNvPr>
            <p:cNvSpPr/>
            <p:nvPr/>
          </p:nvSpPr>
          <p:spPr>
            <a:xfrm>
              <a:off x="376551" y="3061199"/>
              <a:ext cx="893067" cy="4208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Train</a:t>
              </a:r>
            </a:p>
          </p:txBody>
        </p: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5ED78FA6-6CF3-2085-4300-F802F647E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084" y="4714032"/>
              <a:ext cx="3534217" cy="199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83135288-1D62-2D48-7D76-D030F5ECCE0B}"/>
                </a:ext>
              </a:extLst>
            </p:cNvPr>
            <p:cNvSpPr/>
            <p:nvPr/>
          </p:nvSpPr>
          <p:spPr>
            <a:xfrm>
              <a:off x="3606119" y="4465559"/>
              <a:ext cx="1566000" cy="430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</a:rPr>
                <a:t>Test</a:t>
              </a:r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7D03FB5-1798-74A3-18E3-1E0BD3948A65}"/>
              </a:ext>
            </a:extLst>
          </p:cNvPr>
          <p:cNvSpPr/>
          <p:nvPr/>
        </p:nvSpPr>
        <p:spPr>
          <a:xfrm>
            <a:off x="7326633" y="2736096"/>
            <a:ext cx="871200" cy="413942"/>
          </a:xfrm>
          <a:prstGeom prst="roundRect">
            <a:avLst/>
          </a:prstGeom>
          <a:solidFill>
            <a:srgbClr val="EFD6FC"/>
          </a:solidFill>
          <a:ln>
            <a:solidFill>
              <a:srgbClr val="C7A7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3E39692-91CB-35AD-139F-A8BA8E00ED52}"/>
              </a:ext>
            </a:extLst>
          </p:cNvPr>
          <p:cNvCxnSpPr>
            <a:cxnSpLocks/>
          </p:cNvCxnSpPr>
          <p:nvPr/>
        </p:nvCxnSpPr>
        <p:spPr>
          <a:xfrm flipH="1">
            <a:off x="4420155" y="3333052"/>
            <a:ext cx="331752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01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66F5E01C-464A-0A7B-A787-B84046CC94E4}"/>
              </a:ext>
            </a:extLst>
          </p:cNvPr>
          <p:cNvSpPr/>
          <p:nvPr/>
        </p:nvSpPr>
        <p:spPr>
          <a:xfrm>
            <a:off x="114300" y="1940560"/>
            <a:ext cx="8915400" cy="1488440"/>
          </a:xfrm>
          <a:prstGeom prst="roundRect">
            <a:avLst>
              <a:gd name="adj" fmla="val 9368"/>
            </a:avLst>
          </a:prstGeom>
          <a:solidFill>
            <a:srgbClr val="5B9BD5">
              <a:alpha val="7059"/>
            </a:srgbClr>
          </a:solidFill>
          <a:ln w="6350">
            <a:solidFill>
              <a:schemeClr val="bg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023AA32-20C3-DCB4-EE80-39D8B14A9DD3}"/>
              </a:ext>
            </a:extLst>
          </p:cNvPr>
          <p:cNvSpPr/>
          <p:nvPr/>
        </p:nvSpPr>
        <p:spPr>
          <a:xfrm>
            <a:off x="249117" y="190794"/>
            <a:ext cx="1318734" cy="877868"/>
          </a:xfrm>
          <a:prstGeom prst="ellipse">
            <a:avLst/>
          </a:prstGeom>
          <a:solidFill>
            <a:srgbClr val="4371C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SARIMA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89353222-5FDD-0C7D-0875-7CD0247A787A}"/>
              </a:ext>
            </a:extLst>
          </p:cNvPr>
          <p:cNvSpPr/>
          <p:nvPr/>
        </p:nvSpPr>
        <p:spPr>
          <a:xfrm>
            <a:off x="233532" y="2339578"/>
            <a:ext cx="1343956" cy="806373"/>
          </a:xfrm>
          <a:custGeom>
            <a:avLst/>
            <a:gdLst>
              <a:gd name="connsiteX0" fmla="*/ 0 w 1343956"/>
              <a:gd name="connsiteY0" fmla="*/ 80637 h 806373"/>
              <a:gd name="connsiteX1" fmla="*/ 80637 w 1343956"/>
              <a:gd name="connsiteY1" fmla="*/ 0 h 806373"/>
              <a:gd name="connsiteX2" fmla="*/ 1263319 w 1343956"/>
              <a:gd name="connsiteY2" fmla="*/ 0 h 806373"/>
              <a:gd name="connsiteX3" fmla="*/ 1343956 w 1343956"/>
              <a:gd name="connsiteY3" fmla="*/ 80637 h 806373"/>
              <a:gd name="connsiteX4" fmla="*/ 1343956 w 1343956"/>
              <a:gd name="connsiteY4" fmla="*/ 725736 h 806373"/>
              <a:gd name="connsiteX5" fmla="*/ 1263319 w 1343956"/>
              <a:gd name="connsiteY5" fmla="*/ 806373 h 806373"/>
              <a:gd name="connsiteX6" fmla="*/ 80637 w 1343956"/>
              <a:gd name="connsiteY6" fmla="*/ 806373 h 806373"/>
              <a:gd name="connsiteX7" fmla="*/ 0 w 1343956"/>
              <a:gd name="connsiteY7" fmla="*/ 725736 h 806373"/>
              <a:gd name="connsiteX8" fmla="*/ 0 w 1343956"/>
              <a:gd name="connsiteY8" fmla="*/ 80637 h 80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3956" h="806373">
                <a:moveTo>
                  <a:pt x="0" y="80637"/>
                </a:moveTo>
                <a:cubicBezTo>
                  <a:pt x="0" y="36102"/>
                  <a:pt x="36102" y="0"/>
                  <a:pt x="80637" y="0"/>
                </a:cubicBezTo>
                <a:lnTo>
                  <a:pt x="1263319" y="0"/>
                </a:lnTo>
                <a:cubicBezTo>
                  <a:pt x="1307854" y="0"/>
                  <a:pt x="1343956" y="36102"/>
                  <a:pt x="1343956" y="80637"/>
                </a:cubicBezTo>
                <a:lnTo>
                  <a:pt x="1343956" y="725736"/>
                </a:lnTo>
                <a:cubicBezTo>
                  <a:pt x="1343956" y="770271"/>
                  <a:pt x="1307854" y="806373"/>
                  <a:pt x="1263319" y="806373"/>
                </a:cubicBezTo>
                <a:lnTo>
                  <a:pt x="80637" y="806373"/>
                </a:lnTo>
                <a:cubicBezTo>
                  <a:pt x="36102" y="806373"/>
                  <a:pt x="0" y="770271"/>
                  <a:pt x="0" y="725736"/>
                </a:cubicBezTo>
                <a:lnTo>
                  <a:pt x="0" y="806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50000"/>
              <a:hueOff val="0"/>
              <a:satOff val="0"/>
              <a:lumOff val="0"/>
              <a:alphaOff val="0"/>
            </a:schemeClr>
          </a:fillRef>
          <a:effectRef idx="1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338" tIns="69338" rIns="69338" bIns="6933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CO" b="1" kern="1200"/>
              <a:t>Análisis gráfico</a:t>
            </a:r>
            <a:endParaRPr lang="es-CO" kern="120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B319EFC1-4C08-8F7C-FBCA-341208F24267}"/>
              </a:ext>
            </a:extLst>
          </p:cNvPr>
          <p:cNvSpPr/>
          <p:nvPr/>
        </p:nvSpPr>
        <p:spPr>
          <a:xfrm>
            <a:off x="1914246" y="2339817"/>
            <a:ext cx="1628515" cy="806373"/>
          </a:xfrm>
          <a:custGeom>
            <a:avLst/>
            <a:gdLst>
              <a:gd name="connsiteX0" fmla="*/ 0 w 1343956"/>
              <a:gd name="connsiteY0" fmla="*/ 80637 h 806373"/>
              <a:gd name="connsiteX1" fmla="*/ 80637 w 1343956"/>
              <a:gd name="connsiteY1" fmla="*/ 0 h 806373"/>
              <a:gd name="connsiteX2" fmla="*/ 1263319 w 1343956"/>
              <a:gd name="connsiteY2" fmla="*/ 0 h 806373"/>
              <a:gd name="connsiteX3" fmla="*/ 1343956 w 1343956"/>
              <a:gd name="connsiteY3" fmla="*/ 80637 h 806373"/>
              <a:gd name="connsiteX4" fmla="*/ 1343956 w 1343956"/>
              <a:gd name="connsiteY4" fmla="*/ 725736 h 806373"/>
              <a:gd name="connsiteX5" fmla="*/ 1263319 w 1343956"/>
              <a:gd name="connsiteY5" fmla="*/ 806373 h 806373"/>
              <a:gd name="connsiteX6" fmla="*/ 80637 w 1343956"/>
              <a:gd name="connsiteY6" fmla="*/ 806373 h 806373"/>
              <a:gd name="connsiteX7" fmla="*/ 0 w 1343956"/>
              <a:gd name="connsiteY7" fmla="*/ 725736 h 806373"/>
              <a:gd name="connsiteX8" fmla="*/ 0 w 1343956"/>
              <a:gd name="connsiteY8" fmla="*/ 80637 h 80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3956" h="806373">
                <a:moveTo>
                  <a:pt x="0" y="80637"/>
                </a:moveTo>
                <a:cubicBezTo>
                  <a:pt x="0" y="36102"/>
                  <a:pt x="36102" y="0"/>
                  <a:pt x="80637" y="0"/>
                </a:cubicBezTo>
                <a:lnTo>
                  <a:pt x="1263319" y="0"/>
                </a:lnTo>
                <a:cubicBezTo>
                  <a:pt x="1307854" y="0"/>
                  <a:pt x="1343956" y="36102"/>
                  <a:pt x="1343956" y="80637"/>
                </a:cubicBezTo>
                <a:lnTo>
                  <a:pt x="1343956" y="725736"/>
                </a:lnTo>
                <a:cubicBezTo>
                  <a:pt x="1343956" y="770271"/>
                  <a:pt x="1307854" y="806373"/>
                  <a:pt x="1263319" y="806373"/>
                </a:cubicBezTo>
                <a:lnTo>
                  <a:pt x="80637" y="806373"/>
                </a:lnTo>
                <a:cubicBezTo>
                  <a:pt x="36102" y="806373"/>
                  <a:pt x="0" y="770271"/>
                  <a:pt x="0" y="725736"/>
                </a:cubicBezTo>
                <a:lnTo>
                  <a:pt x="0" y="806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50000"/>
              <a:hueOff val="0"/>
              <a:satOff val="0"/>
              <a:lumOff val="0"/>
              <a:alphaOff val="0"/>
            </a:schemeClr>
          </a:fillRef>
          <a:effectRef idx="1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338" tIns="69338" rIns="69338" bIns="69338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b="1" kern="1200"/>
              <a:t>Descomposición de la serie </a:t>
            </a:r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E57D10E0-9488-E599-4B0F-11C1140E0DE9}"/>
              </a:ext>
            </a:extLst>
          </p:cNvPr>
          <p:cNvSpPr/>
          <p:nvPr/>
        </p:nvSpPr>
        <p:spPr>
          <a:xfrm>
            <a:off x="3879519" y="2339578"/>
            <a:ext cx="1343956" cy="806373"/>
          </a:xfrm>
          <a:custGeom>
            <a:avLst/>
            <a:gdLst>
              <a:gd name="connsiteX0" fmla="*/ 0 w 1343956"/>
              <a:gd name="connsiteY0" fmla="*/ 80637 h 806373"/>
              <a:gd name="connsiteX1" fmla="*/ 80637 w 1343956"/>
              <a:gd name="connsiteY1" fmla="*/ 0 h 806373"/>
              <a:gd name="connsiteX2" fmla="*/ 1263319 w 1343956"/>
              <a:gd name="connsiteY2" fmla="*/ 0 h 806373"/>
              <a:gd name="connsiteX3" fmla="*/ 1343956 w 1343956"/>
              <a:gd name="connsiteY3" fmla="*/ 80637 h 806373"/>
              <a:gd name="connsiteX4" fmla="*/ 1343956 w 1343956"/>
              <a:gd name="connsiteY4" fmla="*/ 725736 h 806373"/>
              <a:gd name="connsiteX5" fmla="*/ 1263319 w 1343956"/>
              <a:gd name="connsiteY5" fmla="*/ 806373 h 806373"/>
              <a:gd name="connsiteX6" fmla="*/ 80637 w 1343956"/>
              <a:gd name="connsiteY6" fmla="*/ 806373 h 806373"/>
              <a:gd name="connsiteX7" fmla="*/ 0 w 1343956"/>
              <a:gd name="connsiteY7" fmla="*/ 725736 h 806373"/>
              <a:gd name="connsiteX8" fmla="*/ 0 w 1343956"/>
              <a:gd name="connsiteY8" fmla="*/ 80637 h 80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3956" h="806373">
                <a:moveTo>
                  <a:pt x="0" y="80637"/>
                </a:moveTo>
                <a:cubicBezTo>
                  <a:pt x="0" y="36102"/>
                  <a:pt x="36102" y="0"/>
                  <a:pt x="80637" y="0"/>
                </a:cubicBezTo>
                <a:lnTo>
                  <a:pt x="1263319" y="0"/>
                </a:lnTo>
                <a:cubicBezTo>
                  <a:pt x="1307854" y="0"/>
                  <a:pt x="1343956" y="36102"/>
                  <a:pt x="1343956" y="80637"/>
                </a:cubicBezTo>
                <a:lnTo>
                  <a:pt x="1343956" y="725736"/>
                </a:lnTo>
                <a:cubicBezTo>
                  <a:pt x="1343956" y="770271"/>
                  <a:pt x="1307854" y="806373"/>
                  <a:pt x="1263319" y="806373"/>
                </a:cubicBezTo>
                <a:lnTo>
                  <a:pt x="80637" y="806373"/>
                </a:lnTo>
                <a:cubicBezTo>
                  <a:pt x="36102" y="806373"/>
                  <a:pt x="0" y="770271"/>
                  <a:pt x="0" y="725736"/>
                </a:cubicBezTo>
                <a:lnTo>
                  <a:pt x="0" y="806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50000"/>
              <a:hueOff val="0"/>
              <a:satOff val="0"/>
              <a:lumOff val="0"/>
              <a:alphaOff val="0"/>
            </a:schemeClr>
          </a:fillRef>
          <a:effectRef idx="1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338" tIns="69338" rIns="69338" bIns="69338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b="1" kern="1200"/>
              <a:t>Tratamiento de </a:t>
            </a:r>
            <a:r>
              <a:rPr lang="es-CO" b="1" kern="1200" err="1"/>
              <a:t>Outliers</a:t>
            </a:r>
            <a:endParaRPr lang="es-CO" b="1" kern="120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A051952-6446-8658-6A74-148A56DC7D19}"/>
              </a:ext>
            </a:extLst>
          </p:cNvPr>
          <p:cNvSpPr/>
          <p:nvPr/>
        </p:nvSpPr>
        <p:spPr>
          <a:xfrm>
            <a:off x="5560233" y="2339578"/>
            <a:ext cx="1530795" cy="806373"/>
          </a:xfrm>
          <a:custGeom>
            <a:avLst/>
            <a:gdLst>
              <a:gd name="connsiteX0" fmla="*/ 0 w 1343956"/>
              <a:gd name="connsiteY0" fmla="*/ 80637 h 806373"/>
              <a:gd name="connsiteX1" fmla="*/ 80637 w 1343956"/>
              <a:gd name="connsiteY1" fmla="*/ 0 h 806373"/>
              <a:gd name="connsiteX2" fmla="*/ 1263319 w 1343956"/>
              <a:gd name="connsiteY2" fmla="*/ 0 h 806373"/>
              <a:gd name="connsiteX3" fmla="*/ 1343956 w 1343956"/>
              <a:gd name="connsiteY3" fmla="*/ 80637 h 806373"/>
              <a:gd name="connsiteX4" fmla="*/ 1343956 w 1343956"/>
              <a:gd name="connsiteY4" fmla="*/ 725736 h 806373"/>
              <a:gd name="connsiteX5" fmla="*/ 1263319 w 1343956"/>
              <a:gd name="connsiteY5" fmla="*/ 806373 h 806373"/>
              <a:gd name="connsiteX6" fmla="*/ 80637 w 1343956"/>
              <a:gd name="connsiteY6" fmla="*/ 806373 h 806373"/>
              <a:gd name="connsiteX7" fmla="*/ 0 w 1343956"/>
              <a:gd name="connsiteY7" fmla="*/ 725736 h 806373"/>
              <a:gd name="connsiteX8" fmla="*/ 0 w 1343956"/>
              <a:gd name="connsiteY8" fmla="*/ 80637 h 80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3956" h="806373">
                <a:moveTo>
                  <a:pt x="0" y="80637"/>
                </a:moveTo>
                <a:cubicBezTo>
                  <a:pt x="0" y="36102"/>
                  <a:pt x="36102" y="0"/>
                  <a:pt x="80637" y="0"/>
                </a:cubicBezTo>
                <a:lnTo>
                  <a:pt x="1263319" y="0"/>
                </a:lnTo>
                <a:cubicBezTo>
                  <a:pt x="1307854" y="0"/>
                  <a:pt x="1343956" y="36102"/>
                  <a:pt x="1343956" y="80637"/>
                </a:cubicBezTo>
                <a:lnTo>
                  <a:pt x="1343956" y="725736"/>
                </a:lnTo>
                <a:cubicBezTo>
                  <a:pt x="1343956" y="770271"/>
                  <a:pt x="1307854" y="806373"/>
                  <a:pt x="1263319" y="806373"/>
                </a:cubicBezTo>
                <a:lnTo>
                  <a:pt x="80637" y="806373"/>
                </a:lnTo>
                <a:cubicBezTo>
                  <a:pt x="36102" y="806373"/>
                  <a:pt x="0" y="770271"/>
                  <a:pt x="0" y="725736"/>
                </a:cubicBezTo>
                <a:lnTo>
                  <a:pt x="0" y="806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50000"/>
              <a:hueOff val="0"/>
              <a:satOff val="0"/>
              <a:lumOff val="0"/>
              <a:alphaOff val="0"/>
            </a:schemeClr>
          </a:fillRef>
          <a:effectRef idx="1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338" tIns="69338" rIns="69338" bIns="69338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b="1" kern="1200"/>
              <a:t>Transformaciones a la serie</a:t>
            </a:r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9755A45F-7540-4385-C409-0596884D3D01}"/>
              </a:ext>
            </a:extLst>
          </p:cNvPr>
          <p:cNvSpPr/>
          <p:nvPr/>
        </p:nvSpPr>
        <p:spPr>
          <a:xfrm>
            <a:off x="7427786" y="2329853"/>
            <a:ext cx="1462224" cy="806373"/>
          </a:xfrm>
          <a:custGeom>
            <a:avLst/>
            <a:gdLst>
              <a:gd name="connsiteX0" fmla="*/ 0 w 1343956"/>
              <a:gd name="connsiteY0" fmla="*/ 80637 h 806373"/>
              <a:gd name="connsiteX1" fmla="*/ 80637 w 1343956"/>
              <a:gd name="connsiteY1" fmla="*/ 0 h 806373"/>
              <a:gd name="connsiteX2" fmla="*/ 1263319 w 1343956"/>
              <a:gd name="connsiteY2" fmla="*/ 0 h 806373"/>
              <a:gd name="connsiteX3" fmla="*/ 1343956 w 1343956"/>
              <a:gd name="connsiteY3" fmla="*/ 80637 h 806373"/>
              <a:gd name="connsiteX4" fmla="*/ 1343956 w 1343956"/>
              <a:gd name="connsiteY4" fmla="*/ 725736 h 806373"/>
              <a:gd name="connsiteX5" fmla="*/ 1263319 w 1343956"/>
              <a:gd name="connsiteY5" fmla="*/ 806373 h 806373"/>
              <a:gd name="connsiteX6" fmla="*/ 80637 w 1343956"/>
              <a:gd name="connsiteY6" fmla="*/ 806373 h 806373"/>
              <a:gd name="connsiteX7" fmla="*/ 0 w 1343956"/>
              <a:gd name="connsiteY7" fmla="*/ 725736 h 806373"/>
              <a:gd name="connsiteX8" fmla="*/ 0 w 1343956"/>
              <a:gd name="connsiteY8" fmla="*/ 80637 h 80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3956" h="806373">
                <a:moveTo>
                  <a:pt x="0" y="80637"/>
                </a:moveTo>
                <a:cubicBezTo>
                  <a:pt x="0" y="36102"/>
                  <a:pt x="36102" y="0"/>
                  <a:pt x="80637" y="0"/>
                </a:cubicBezTo>
                <a:lnTo>
                  <a:pt x="1263319" y="0"/>
                </a:lnTo>
                <a:cubicBezTo>
                  <a:pt x="1307854" y="0"/>
                  <a:pt x="1343956" y="36102"/>
                  <a:pt x="1343956" y="80637"/>
                </a:cubicBezTo>
                <a:lnTo>
                  <a:pt x="1343956" y="725736"/>
                </a:lnTo>
                <a:cubicBezTo>
                  <a:pt x="1343956" y="770271"/>
                  <a:pt x="1307854" y="806373"/>
                  <a:pt x="1263319" y="806373"/>
                </a:cubicBezTo>
                <a:lnTo>
                  <a:pt x="80637" y="806373"/>
                </a:lnTo>
                <a:cubicBezTo>
                  <a:pt x="36102" y="806373"/>
                  <a:pt x="0" y="770271"/>
                  <a:pt x="0" y="725736"/>
                </a:cubicBezTo>
                <a:lnTo>
                  <a:pt x="0" y="806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50000"/>
              <a:hueOff val="0"/>
              <a:satOff val="0"/>
              <a:lumOff val="0"/>
              <a:alphaOff val="0"/>
            </a:schemeClr>
          </a:fillRef>
          <a:effectRef idx="1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338" tIns="69338" rIns="69338" bIns="69338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b="1" kern="1200"/>
              <a:t>Prueba de raíz unitaria </a:t>
            </a: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AB706542-1DBB-D09D-22CD-73EFA666A950}"/>
              </a:ext>
            </a:extLst>
          </p:cNvPr>
          <p:cNvSpPr/>
          <p:nvPr/>
        </p:nvSpPr>
        <p:spPr>
          <a:xfrm>
            <a:off x="3576320" y="3897711"/>
            <a:ext cx="1991360" cy="806373"/>
          </a:xfrm>
          <a:custGeom>
            <a:avLst/>
            <a:gdLst>
              <a:gd name="connsiteX0" fmla="*/ 0 w 1343956"/>
              <a:gd name="connsiteY0" fmla="*/ 80637 h 806373"/>
              <a:gd name="connsiteX1" fmla="*/ 80637 w 1343956"/>
              <a:gd name="connsiteY1" fmla="*/ 0 h 806373"/>
              <a:gd name="connsiteX2" fmla="*/ 1263319 w 1343956"/>
              <a:gd name="connsiteY2" fmla="*/ 0 h 806373"/>
              <a:gd name="connsiteX3" fmla="*/ 1343956 w 1343956"/>
              <a:gd name="connsiteY3" fmla="*/ 80637 h 806373"/>
              <a:gd name="connsiteX4" fmla="*/ 1343956 w 1343956"/>
              <a:gd name="connsiteY4" fmla="*/ 725736 h 806373"/>
              <a:gd name="connsiteX5" fmla="*/ 1263319 w 1343956"/>
              <a:gd name="connsiteY5" fmla="*/ 806373 h 806373"/>
              <a:gd name="connsiteX6" fmla="*/ 80637 w 1343956"/>
              <a:gd name="connsiteY6" fmla="*/ 806373 h 806373"/>
              <a:gd name="connsiteX7" fmla="*/ 0 w 1343956"/>
              <a:gd name="connsiteY7" fmla="*/ 725736 h 806373"/>
              <a:gd name="connsiteX8" fmla="*/ 0 w 1343956"/>
              <a:gd name="connsiteY8" fmla="*/ 80637 h 80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3956" h="806373">
                <a:moveTo>
                  <a:pt x="0" y="80637"/>
                </a:moveTo>
                <a:cubicBezTo>
                  <a:pt x="0" y="36102"/>
                  <a:pt x="36102" y="0"/>
                  <a:pt x="80637" y="0"/>
                </a:cubicBezTo>
                <a:lnTo>
                  <a:pt x="1263319" y="0"/>
                </a:lnTo>
                <a:cubicBezTo>
                  <a:pt x="1307854" y="0"/>
                  <a:pt x="1343956" y="36102"/>
                  <a:pt x="1343956" y="80637"/>
                </a:cubicBezTo>
                <a:lnTo>
                  <a:pt x="1343956" y="725736"/>
                </a:lnTo>
                <a:cubicBezTo>
                  <a:pt x="1343956" y="770271"/>
                  <a:pt x="1307854" y="806373"/>
                  <a:pt x="1263319" y="806373"/>
                </a:cubicBezTo>
                <a:lnTo>
                  <a:pt x="80637" y="806373"/>
                </a:lnTo>
                <a:cubicBezTo>
                  <a:pt x="36102" y="806373"/>
                  <a:pt x="0" y="770271"/>
                  <a:pt x="0" y="725736"/>
                </a:cubicBezTo>
                <a:lnTo>
                  <a:pt x="0" y="8063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50000"/>
              <a:hueOff val="0"/>
              <a:satOff val="0"/>
              <a:lumOff val="0"/>
              <a:alphaOff val="0"/>
            </a:schemeClr>
          </a:fillRef>
          <a:effectRef idx="1">
            <a:schemeClr val="accent5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338" tIns="69338" rIns="69338" bIns="6933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CO" sz="1800" b="1" kern="1200"/>
              <a:t>Correlogramas</a:t>
            </a:r>
            <a:endParaRPr lang="es-CO" sz="1800" kern="120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840D5FA-759E-CAEC-CFC2-E77C6562ECB7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346" name="Rectángulo: esquinas redondeadas 345">
              <a:extLst>
                <a:ext uri="{FF2B5EF4-FFF2-40B4-BE49-F238E27FC236}">
                  <a16:creationId xmlns:a16="http://schemas.microsoft.com/office/drawing/2014/main" id="{D1766349-9059-E770-F058-33EAF5649B63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348" name="Google Shape;121;p22">
              <a:extLst>
                <a:ext uri="{FF2B5EF4-FFF2-40B4-BE49-F238E27FC236}">
                  <a16:creationId xmlns:a16="http://schemas.microsoft.com/office/drawing/2014/main" id="{CA1CFA7E-9C57-829D-1B3E-D6FB7A18C7D9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3.Preparación de los datos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4FD32A7C-688C-EFAE-46F4-5FDA9E5A614B}"/>
              </a:ext>
            </a:extLst>
          </p:cNvPr>
          <p:cNvSpPr/>
          <p:nvPr/>
        </p:nvSpPr>
        <p:spPr>
          <a:xfrm>
            <a:off x="4372772" y="3494045"/>
            <a:ext cx="335280" cy="407272"/>
          </a:xfrm>
          <a:prstGeom prst="downArrow">
            <a:avLst/>
          </a:prstGeom>
          <a:solidFill>
            <a:schemeClr val="tx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163C933-0BFB-E675-A877-60FC8B687576}"/>
              </a:ext>
            </a:extLst>
          </p:cNvPr>
          <p:cNvSpPr txBox="1"/>
          <p:nvPr/>
        </p:nvSpPr>
        <p:spPr>
          <a:xfrm>
            <a:off x="3275492" y="1914795"/>
            <a:ext cx="252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>
                <a:solidFill>
                  <a:schemeClr val="bg2"/>
                </a:solidFill>
              </a:rPr>
              <a:t>Análisis de estacionariedad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1B7A29-0B7D-9F4F-0883-BA5EEEDD5355}"/>
              </a:ext>
            </a:extLst>
          </p:cNvPr>
          <p:cNvSpPr txBox="1"/>
          <p:nvPr/>
        </p:nvSpPr>
        <p:spPr>
          <a:xfrm>
            <a:off x="3307080" y="4769129"/>
            <a:ext cx="252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>
                <a:solidFill>
                  <a:schemeClr val="bg1">
                    <a:lumMod val="65000"/>
                  </a:schemeClr>
                </a:solidFill>
              </a:rPr>
              <a:t>Orden de la serie </a:t>
            </a:r>
          </a:p>
        </p:txBody>
      </p:sp>
    </p:spTree>
    <p:extLst>
      <p:ext uri="{BB962C8B-B14F-4D97-AF65-F5344CB8AC3E}">
        <p14:creationId xmlns:p14="http://schemas.microsoft.com/office/powerpoint/2010/main" val="344625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023AA32-20C3-DCB4-EE80-39D8B14A9DD3}"/>
              </a:ext>
            </a:extLst>
          </p:cNvPr>
          <p:cNvSpPr/>
          <p:nvPr/>
        </p:nvSpPr>
        <p:spPr>
          <a:xfrm>
            <a:off x="349758" y="104530"/>
            <a:ext cx="1318734" cy="877868"/>
          </a:xfrm>
          <a:prstGeom prst="ellipse">
            <a:avLst/>
          </a:prstGeom>
          <a:solidFill>
            <a:srgbClr val="4371C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SARIMA</a:t>
            </a:r>
            <a:endParaRPr b="1">
              <a:solidFill>
                <a:schemeClr val="bg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01DD885-B85C-DA70-0735-C0AB2C603816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6D406A8F-CA90-1B76-3468-5D301AFA1710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7" name="Google Shape;121;p22">
              <a:extLst>
                <a:ext uri="{FF2B5EF4-FFF2-40B4-BE49-F238E27FC236}">
                  <a16:creationId xmlns:a16="http://schemas.microsoft.com/office/drawing/2014/main" id="{95229663-EE39-B4B2-A64E-84944783B6DA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3.Preparación de los datos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56EC25-06FE-98D8-545B-ED121087C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19" y="1827676"/>
            <a:ext cx="8018105" cy="33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58EFC90-D1E5-E0E1-8A77-219D2886E61E}"/>
              </a:ext>
            </a:extLst>
          </p:cNvPr>
          <p:cNvSpPr/>
          <p:nvPr/>
        </p:nvSpPr>
        <p:spPr>
          <a:xfrm rot="9779519">
            <a:off x="6731577" y="3881922"/>
            <a:ext cx="197107" cy="1402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E7E0260B-F783-1398-7739-D29B68B7DF46}"/>
              </a:ext>
            </a:extLst>
          </p:cNvPr>
          <p:cNvSpPr/>
          <p:nvPr/>
        </p:nvSpPr>
        <p:spPr>
          <a:xfrm rot="9779519">
            <a:off x="8017518" y="3872778"/>
            <a:ext cx="197107" cy="1402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CD95065-0B2F-A897-4795-13CDA356E4ED}"/>
              </a:ext>
            </a:extLst>
          </p:cNvPr>
          <p:cNvSpPr/>
          <p:nvPr/>
        </p:nvSpPr>
        <p:spPr>
          <a:xfrm>
            <a:off x="6485882" y="2560760"/>
            <a:ext cx="229499" cy="19263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820E73B-04E4-50E5-BEDB-4029ACCC0036}"/>
              </a:ext>
            </a:extLst>
          </p:cNvPr>
          <p:cNvSpPr/>
          <p:nvPr/>
        </p:nvSpPr>
        <p:spPr>
          <a:xfrm>
            <a:off x="7771823" y="2465832"/>
            <a:ext cx="229499" cy="19263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66B9061-F1D2-4BEE-98AB-164CCC0C56DA}"/>
              </a:ext>
            </a:extLst>
          </p:cNvPr>
          <p:cNvCxnSpPr/>
          <p:nvPr/>
        </p:nvCxnSpPr>
        <p:spPr>
          <a:xfrm>
            <a:off x="1327018" y="3139440"/>
            <a:ext cx="19430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A321AF8-06E5-8414-D1BF-180ABA0B50B6}"/>
              </a:ext>
            </a:extLst>
          </p:cNvPr>
          <p:cNvSpPr/>
          <p:nvPr/>
        </p:nvSpPr>
        <p:spPr>
          <a:xfrm>
            <a:off x="1027930" y="2032000"/>
            <a:ext cx="2397760" cy="45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E0A1D6-57C0-A074-7918-75CCC30769D0}"/>
              </a:ext>
            </a:extLst>
          </p:cNvPr>
          <p:cNvSpPr txBox="1"/>
          <p:nvPr/>
        </p:nvSpPr>
        <p:spPr>
          <a:xfrm>
            <a:off x="1440042" y="2990548"/>
            <a:ext cx="2635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/>
              <a:t>Serie con remoción de </a:t>
            </a:r>
            <a:r>
              <a:rPr lang="es-CO" sz="1200" b="1" err="1"/>
              <a:t>outliers</a:t>
            </a:r>
            <a:endParaRPr lang="es-CO" sz="1200" b="1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DF64F48-DCB4-2710-2669-DFE9A369B5C1}"/>
              </a:ext>
            </a:extLst>
          </p:cNvPr>
          <p:cNvCxnSpPr/>
          <p:nvPr/>
        </p:nvCxnSpPr>
        <p:spPr>
          <a:xfrm>
            <a:off x="6264778" y="4678067"/>
            <a:ext cx="19430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5B7ED8F-0FFA-8A65-4530-C01E26AF611E}"/>
              </a:ext>
            </a:extLst>
          </p:cNvPr>
          <p:cNvSpPr txBox="1"/>
          <p:nvPr/>
        </p:nvSpPr>
        <p:spPr>
          <a:xfrm>
            <a:off x="6377802" y="4529175"/>
            <a:ext cx="2635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/>
              <a:t>Serie original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72FD53-4B12-124C-2353-61A03AA103ED}"/>
              </a:ext>
            </a:extLst>
          </p:cNvPr>
          <p:cNvSpPr txBox="1"/>
          <p:nvPr/>
        </p:nvSpPr>
        <p:spPr>
          <a:xfrm>
            <a:off x="3425690" y="5220182"/>
            <a:ext cx="2635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>
                <a:solidFill>
                  <a:schemeClr val="tx2">
                    <a:lumMod val="25000"/>
                  </a:schemeClr>
                </a:solidFill>
              </a:rPr>
              <a:t>Fecha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DFECE3F-2103-2BA0-6A77-BDAC69AFE7DD}"/>
              </a:ext>
            </a:extLst>
          </p:cNvPr>
          <p:cNvSpPr txBox="1"/>
          <p:nvPr/>
        </p:nvSpPr>
        <p:spPr>
          <a:xfrm>
            <a:off x="49334" y="3200685"/>
            <a:ext cx="9154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>
                <a:solidFill>
                  <a:schemeClr val="tx2">
                    <a:lumMod val="25000"/>
                  </a:schemeClr>
                </a:solidFill>
              </a:rPr>
              <a:t>Total Ventas diarias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285AA94-658D-7AC4-8318-5AA5FA96987C}"/>
              </a:ext>
            </a:extLst>
          </p:cNvPr>
          <p:cNvSpPr/>
          <p:nvPr/>
        </p:nvSpPr>
        <p:spPr>
          <a:xfrm>
            <a:off x="807469" y="1755000"/>
            <a:ext cx="632574" cy="251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>
                <a:solidFill>
                  <a:schemeClr val="tx2">
                    <a:lumMod val="25000"/>
                  </a:schemeClr>
                </a:solidFill>
              </a:rPr>
              <a:t>1e7</a:t>
            </a:r>
          </a:p>
        </p:txBody>
      </p:sp>
    </p:spTree>
    <p:extLst>
      <p:ext uri="{BB962C8B-B14F-4D97-AF65-F5344CB8AC3E}">
        <p14:creationId xmlns:p14="http://schemas.microsoft.com/office/powerpoint/2010/main" val="34536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023AA32-20C3-DCB4-EE80-39D8B14A9DD3}"/>
              </a:ext>
            </a:extLst>
          </p:cNvPr>
          <p:cNvSpPr/>
          <p:nvPr/>
        </p:nvSpPr>
        <p:spPr>
          <a:xfrm>
            <a:off x="60960" y="27224"/>
            <a:ext cx="1318734" cy="877868"/>
          </a:xfrm>
          <a:prstGeom prst="ellipse">
            <a:avLst/>
          </a:prstGeom>
          <a:solidFill>
            <a:srgbClr val="4371C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SARIMA</a:t>
            </a:r>
            <a:endParaRPr b="1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89A1B3F-37E3-5507-5AB1-8D862BE224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b="4154"/>
          <a:stretch/>
        </p:blipFill>
        <p:spPr bwMode="auto">
          <a:xfrm>
            <a:off x="1379694" y="785562"/>
            <a:ext cx="6617040" cy="2394319"/>
          </a:xfrm>
          <a:prstGeom prst="rect">
            <a:avLst/>
          </a:prstGeom>
          <a:noFill/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BBF7AB-FBE3-3E96-5A16-C3321FA663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b="5161"/>
          <a:stretch/>
        </p:blipFill>
        <p:spPr>
          <a:xfrm>
            <a:off x="1423164" y="3369103"/>
            <a:ext cx="6573569" cy="227076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7ACCEA67-480B-C7FE-42C1-23FDB9CD32F4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129028A1-FD44-1CB6-E475-1AC4D1528416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6" name="Google Shape;121;p22">
              <a:extLst>
                <a:ext uri="{FF2B5EF4-FFF2-40B4-BE49-F238E27FC236}">
                  <a16:creationId xmlns:a16="http://schemas.microsoft.com/office/drawing/2014/main" id="{160D004E-D350-B016-0CD1-04DF5C0D1318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3.Preparación de los datos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4B726A52-30C2-CE72-727C-D011CFB7BDC2}"/>
              </a:ext>
            </a:extLst>
          </p:cNvPr>
          <p:cNvSpPr txBox="1"/>
          <p:nvPr/>
        </p:nvSpPr>
        <p:spPr>
          <a:xfrm>
            <a:off x="3412205" y="3122882"/>
            <a:ext cx="2635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>
                <a:solidFill>
                  <a:schemeClr val="tx2">
                    <a:lumMod val="25000"/>
                  </a:schemeClr>
                </a:solidFill>
              </a:rPr>
              <a:t>Fecha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A5F33EB-C13D-3D46-E2F0-AF2BE4B379F4}"/>
              </a:ext>
            </a:extLst>
          </p:cNvPr>
          <p:cNvSpPr txBox="1"/>
          <p:nvPr/>
        </p:nvSpPr>
        <p:spPr>
          <a:xfrm>
            <a:off x="39224" y="1767277"/>
            <a:ext cx="136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>
                <a:solidFill>
                  <a:schemeClr val="tx2">
                    <a:lumMod val="25000"/>
                  </a:schemeClr>
                </a:solidFill>
              </a:rPr>
              <a:t>Log (Total Ventas diarias)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18D876-7C29-FE6C-3D7E-4524F6072748}"/>
              </a:ext>
            </a:extLst>
          </p:cNvPr>
          <p:cNvSpPr txBox="1"/>
          <p:nvPr/>
        </p:nvSpPr>
        <p:spPr>
          <a:xfrm>
            <a:off x="3412205" y="5583312"/>
            <a:ext cx="2635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>
                <a:solidFill>
                  <a:schemeClr val="tx2">
                    <a:lumMod val="25000"/>
                  </a:schemeClr>
                </a:solidFill>
              </a:rPr>
              <a:t>Fecha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6B06901-C685-096D-700A-0C4DA0F0C92D}"/>
              </a:ext>
            </a:extLst>
          </p:cNvPr>
          <p:cNvSpPr txBox="1"/>
          <p:nvPr/>
        </p:nvSpPr>
        <p:spPr>
          <a:xfrm>
            <a:off x="136760" y="4358077"/>
            <a:ext cx="136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err="1">
                <a:solidFill>
                  <a:schemeClr val="tx2">
                    <a:lumMod val="25000"/>
                  </a:schemeClr>
                </a:solidFill>
              </a:rPr>
              <a:t>Dif</a:t>
            </a:r>
            <a:r>
              <a:rPr lang="es-CO" sz="1050" b="1">
                <a:solidFill>
                  <a:schemeClr val="tx2">
                    <a:lumMod val="25000"/>
                  </a:schemeClr>
                </a:solidFill>
              </a:rPr>
              <a:t>(Log (Total Ventas diarias))</a:t>
            </a:r>
          </a:p>
        </p:txBody>
      </p:sp>
    </p:spTree>
    <p:extLst>
      <p:ext uri="{BB962C8B-B14F-4D97-AF65-F5344CB8AC3E}">
        <p14:creationId xmlns:p14="http://schemas.microsoft.com/office/powerpoint/2010/main" val="102919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32791EE-5452-EC3B-2300-A8BF2806982E}"/>
              </a:ext>
            </a:extLst>
          </p:cNvPr>
          <p:cNvSpPr/>
          <p:nvPr/>
        </p:nvSpPr>
        <p:spPr>
          <a:xfrm>
            <a:off x="41498" y="4108"/>
            <a:ext cx="1318734" cy="877868"/>
          </a:xfrm>
          <a:prstGeom prst="ellipse">
            <a:avLst/>
          </a:prstGeom>
          <a:solidFill>
            <a:srgbClr val="4371C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SARIMA</a:t>
            </a:r>
            <a:endParaRPr b="1">
              <a:solidFill>
                <a:schemeClr val="bg1"/>
              </a:solidFill>
            </a:endParaRPr>
          </a:p>
        </p:txBody>
      </p:sp>
      <p:pic>
        <p:nvPicPr>
          <p:cNvPr id="3" name="Picture 339478002">
            <a:extLst>
              <a:ext uri="{FF2B5EF4-FFF2-40B4-BE49-F238E27FC236}">
                <a16:creationId xmlns:a16="http://schemas.microsoft.com/office/drawing/2014/main" id="{88B696C8-4A6E-A947-3A4B-F96FB851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36" y="3162318"/>
            <a:ext cx="9086588" cy="248509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511DCC6B-491B-660C-715D-456931767E6F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375F74A6-EFB2-F08A-4D56-5679CEF87A0E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14" name="Google Shape;121;p22">
              <a:extLst>
                <a:ext uri="{FF2B5EF4-FFF2-40B4-BE49-F238E27FC236}">
                  <a16:creationId xmlns:a16="http://schemas.microsoft.com/office/drawing/2014/main" id="{643841E8-7C11-DC3E-7EF9-9EBAEA94E0B9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3.Preparación de los datos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1632CC-243F-CBB7-73FC-D392D324E38A}"/>
              </a:ext>
            </a:extLst>
          </p:cNvPr>
          <p:cNvSpPr txBox="1"/>
          <p:nvPr/>
        </p:nvSpPr>
        <p:spPr>
          <a:xfrm>
            <a:off x="150471" y="1313610"/>
            <a:ext cx="311680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000" b="1">
                <a:solidFill>
                  <a:srgbClr val="00B0F0"/>
                </a:solidFill>
                <a:latin typeface="+mj-lt"/>
              </a:rPr>
              <a:t>Test de </a:t>
            </a:r>
            <a:r>
              <a:rPr lang="es-CO" sz="2000" b="1" err="1">
                <a:solidFill>
                  <a:srgbClr val="00B0F0"/>
                </a:solidFill>
                <a:latin typeface="+mj-lt"/>
              </a:rPr>
              <a:t>Dickey</a:t>
            </a:r>
            <a:r>
              <a:rPr lang="es-CO" sz="2000" b="1">
                <a:solidFill>
                  <a:srgbClr val="00B0F0"/>
                </a:solidFill>
                <a:latin typeface="+mj-lt"/>
              </a:rPr>
              <a:t> – Fuller 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215EF5-67BF-2DC1-2E60-80848B0E8BEB}"/>
              </a:ext>
            </a:extLst>
          </p:cNvPr>
          <p:cNvSpPr txBox="1"/>
          <p:nvPr/>
        </p:nvSpPr>
        <p:spPr>
          <a:xfrm>
            <a:off x="150471" y="1706825"/>
            <a:ext cx="4155311" cy="106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lnSpc>
                <a:spcPct val="115000"/>
              </a:lnSpc>
              <a:tabLst>
                <a:tab pos="457200" algn="l"/>
              </a:tabLst>
            </a:pPr>
            <a:r>
              <a:rPr lang="es-CO" sz="1400" b="1">
                <a:solidFill>
                  <a:srgbClr val="000000"/>
                </a:solidFill>
                <a:effectLst/>
                <a:latin typeface="+mj-lt"/>
                <a:ea typeface="Open Sans" panose="020B0606030504020204" pitchFamily="34" charset="0"/>
                <a:cs typeface="Times New Roman" panose="02020603050405020304" pitchFamily="18" charset="0"/>
              </a:rPr>
              <a:t>Hipótesis nula: </a:t>
            </a:r>
            <a:r>
              <a:rPr lang="es-CO" sz="1400">
                <a:solidFill>
                  <a:srgbClr val="000000"/>
                </a:solidFill>
                <a:effectLst/>
                <a:latin typeface="+mj-lt"/>
                <a:ea typeface="Open Sans" panose="020B0606030504020204" pitchFamily="34" charset="0"/>
                <a:cs typeface="Times New Roman" panose="02020603050405020304" pitchFamily="18" charset="0"/>
              </a:rPr>
              <a:t> La media de los datos es no estacionaria</a:t>
            </a:r>
          </a:p>
          <a:p>
            <a:pPr lvl="0" algn="just" rtl="0">
              <a:lnSpc>
                <a:spcPct val="115000"/>
              </a:lnSpc>
              <a:tabLst>
                <a:tab pos="457200" algn="l"/>
              </a:tabLst>
            </a:pPr>
            <a:r>
              <a:rPr lang="es-CO" sz="1400" b="1">
                <a:solidFill>
                  <a:srgbClr val="000000"/>
                </a:solidFill>
                <a:effectLst/>
                <a:latin typeface="+mj-lt"/>
                <a:ea typeface="Open Sans" panose="020B0606030504020204" pitchFamily="34" charset="0"/>
                <a:cs typeface="Times New Roman" panose="02020603050405020304" pitchFamily="18" charset="0"/>
              </a:rPr>
              <a:t>Hipótesis alternativa:</a:t>
            </a:r>
            <a:r>
              <a:rPr lang="es-CO" sz="1400">
                <a:solidFill>
                  <a:srgbClr val="000000"/>
                </a:solidFill>
                <a:effectLst/>
                <a:latin typeface="+mj-lt"/>
                <a:ea typeface="Open Sans" panose="020B0606030504020204" pitchFamily="34" charset="0"/>
                <a:cs typeface="Times New Roman" panose="02020603050405020304" pitchFamily="18" charset="0"/>
              </a:rPr>
              <a:t> La media de los datos es estacionaria</a:t>
            </a:r>
            <a:endParaRPr lang="es-CO" sz="140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1AFE2E8-146F-23AB-128A-F8E193977C4A}"/>
              </a:ext>
            </a:extLst>
          </p:cNvPr>
          <p:cNvSpPr/>
          <p:nvPr/>
        </p:nvSpPr>
        <p:spPr>
          <a:xfrm>
            <a:off x="4572000" y="1859186"/>
            <a:ext cx="821803" cy="4398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59B2FB7-77FC-8917-AC05-8E17DB7860A1}"/>
              </a:ext>
            </a:extLst>
          </p:cNvPr>
          <p:cNvSpPr txBox="1"/>
          <p:nvPr/>
        </p:nvSpPr>
        <p:spPr>
          <a:xfrm>
            <a:off x="5876725" y="1513665"/>
            <a:ext cx="3116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>
                <a:solidFill>
                  <a:srgbClr val="00B0F0"/>
                </a:solidFill>
                <a:latin typeface="+mj-lt"/>
              </a:rPr>
              <a:t>Valor p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83E5608-39A0-543E-3232-A7F36BCB3CF6}"/>
              </a:ext>
            </a:extLst>
          </p:cNvPr>
          <p:cNvSpPr txBox="1"/>
          <p:nvPr/>
        </p:nvSpPr>
        <p:spPr>
          <a:xfrm>
            <a:off x="150471" y="2769103"/>
            <a:ext cx="3116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err="1">
                <a:solidFill>
                  <a:srgbClr val="00B0F0"/>
                </a:solidFill>
                <a:latin typeface="+mj-lt"/>
              </a:rPr>
              <a:t>Correlogramas</a:t>
            </a:r>
            <a:endParaRPr lang="es-CO" sz="2000" b="1">
              <a:solidFill>
                <a:srgbClr val="00B0F0"/>
              </a:solidFill>
              <a:latin typeface="+mj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FB57910-88F4-93BE-62D7-48D4796BE72E}"/>
              </a:ext>
            </a:extLst>
          </p:cNvPr>
          <p:cNvSpPr/>
          <p:nvPr/>
        </p:nvSpPr>
        <p:spPr>
          <a:xfrm>
            <a:off x="822960" y="4318000"/>
            <a:ext cx="3116804" cy="320131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0EA36E2-A521-F0A6-68ED-3A52F5839059}"/>
              </a:ext>
            </a:extLst>
          </p:cNvPr>
          <p:cNvSpPr txBox="1"/>
          <p:nvPr/>
        </p:nvSpPr>
        <p:spPr>
          <a:xfrm>
            <a:off x="5660021" y="1906880"/>
            <a:ext cx="2308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0" i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4.3599e-26</a:t>
            </a:r>
            <a:endParaRPr lang="es-CO" sz="20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05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32791EE-5452-EC3B-2300-A8BF2806982E}"/>
              </a:ext>
            </a:extLst>
          </p:cNvPr>
          <p:cNvSpPr/>
          <p:nvPr/>
        </p:nvSpPr>
        <p:spPr>
          <a:xfrm>
            <a:off x="41498" y="4108"/>
            <a:ext cx="1318734" cy="877868"/>
          </a:xfrm>
          <a:prstGeom prst="ellipse">
            <a:avLst/>
          </a:prstGeom>
          <a:solidFill>
            <a:srgbClr val="4371C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SARIMA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9C9896-AD6C-88B6-CC0E-DB47D4C90512}"/>
              </a:ext>
            </a:extLst>
          </p:cNvPr>
          <p:cNvSpPr txBox="1"/>
          <p:nvPr/>
        </p:nvSpPr>
        <p:spPr>
          <a:xfrm>
            <a:off x="1496639" y="4092166"/>
            <a:ext cx="3329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1">
                <a:solidFill>
                  <a:srgbClr val="00B0F0"/>
                </a:solidFill>
                <a:effectLst/>
                <a:latin typeface="+mj-lt"/>
                <a:ea typeface="Times New Roman" panose="02020603050405020304" pitchFamily="18" charset="0"/>
              </a:rPr>
              <a:t>Modelo 1.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67D9E58-7CD5-044D-96B1-D4C7FFB6CF75}"/>
              </a:ext>
            </a:extLst>
          </p:cNvPr>
          <p:cNvSpPr txBox="1"/>
          <p:nvPr/>
        </p:nvSpPr>
        <p:spPr>
          <a:xfrm>
            <a:off x="1168225" y="1935366"/>
            <a:ext cx="3512388" cy="9541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O" sz="3600" b="1">
                <a:solidFill>
                  <a:srgbClr val="00B0F0"/>
                </a:solidFill>
                <a:effectLst/>
                <a:latin typeface="+mj-lt"/>
                <a:ea typeface="Times New Roman" panose="02020603050405020304" pitchFamily="18" charset="0"/>
              </a:rPr>
              <a:t>1.911 </a:t>
            </a:r>
          </a:p>
          <a:p>
            <a:pPr algn="ctr"/>
            <a:r>
              <a:rPr lang="es-CO" sz="2000">
                <a:latin typeface="+mj-lt"/>
                <a:ea typeface="Times New Roman" panose="02020603050405020304" pitchFamily="18" charset="0"/>
              </a:rPr>
              <a:t>R</a:t>
            </a:r>
            <a:r>
              <a:rPr lang="es-CO" sz="20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egistros para entrenar </a:t>
            </a:r>
            <a:endParaRPr lang="es-CO" sz="2000"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4C7300-3520-89D1-95F7-ABE47B50AFA9}"/>
              </a:ext>
            </a:extLst>
          </p:cNvPr>
          <p:cNvSpPr txBox="1"/>
          <p:nvPr/>
        </p:nvSpPr>
        <p:spPr>
          <a:xfrm>
            <a:off x="5066477" y="1935366"/>
            <a:ext cx="3086100" cy="95410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CO" sz="3600" b="1">
                <a:solidFill>
                  <a:srgbClr val="92D050"/>
                </a:solidFill>
                <a:effectLst/>
                <a:latin typeface="+mj-lt"/>
                <a:ea typeface="Times New Roman" panose="02020603050405020304" pitchFamily="18" charset="0"/>
              </a:rPr>
              <a:t>30</a:t>
            </a:r>
          </a:p>
          <a:p>
            <a:pPr algn="ctr"/>
            <a:r>
              <a:rPr lang="es-CO" sz="2000">
                <a:latin typeface="+mj-lt"/>
                <a:ea typeface="Times New Roman" panose="02020603050405020304" pitchFamily="18" charset="0"/>
              </a:rPr>
              <a:t>R</a:t>
            </a:r>
            <a:r>
              <a:rPr lang="es-CO" sz="20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egistros para testeo </a:t>
            </a:r>
            <a:endParaRPr lang="es-CO" sz="2000">
              <a:latin typeface="+mj-lt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3642E6B-CCBB-DCC5-5815-9B219A1554F7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1C6EE74E-9CCF-D8AB-4BF0-C85A6A767254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8" name="Google Shape;121;p22">
              <a:extLst>
                <a:ext uri="{FF2B5EF4-FFF2-40B4-BE49-F238E27FC236}">
                  <a16:creationId xmlns:a16="http://schemas.microsoft.com/office/drawing/2014/main" id="{7B9FB613-94C7-0A4D-9AC5-AE811907A163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4.Modelado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8AA0AC3-3B52-FBE0-E0ED-3F36EEA35E8A}"/>
              </a:ext>
            </a:extLst>
          </p:cNvPr>
          <p:cNvSpPr txBox="1"/>
          <p:nvPr/>
        </p:nvSpPr>
        <p:spPr>
          <a:xfrm>
            <a:off x="1779647" y="4482707"/>
            <a:ext cx="2653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b="1">
                <a:latin typeface="+mj-lt"/>
              </a:rPr>
              <a:t>Seleccionado analíticamente </a:t>
            </a:r>
            <a:endParaRPr lang="es-CO" sz="1600">
              <a:latin typeface="+mj-lt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980A57C-36D3-ADD5-29A8-45934023381F}"/>
              </a:ext>
            </a:extLst>
          </p:cNvPr>
          <p:cNvSpPr txBox="1"/>
          <p:nvPr/>
        </p:nvSpPr>
        <p:spPr>
          <a:xfrm>
            <a:off x="4574222" y="4092166"/>
            <a:ext cx="3329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1">
                <a:solidFill>
                  <a:srgbClr val="00B0F0"/>
                </a:solidFill>
                <a:effectLst/>
                <a:latin typeface="+mj-lt"/>
                <a:ea typeface="Times New Roman" panose="02020603050405020304" pitchFamily="18" charset="0"/>
              </a:rPr>
              <a:t>Modelo 2.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DBD5374-CF19-B05A-BE81-704D36502251}"/>
              </a:ext>
            </a:extLst>
          </p:cNvPr>
          <p:cNvSpPr txBox="1"/>
          <p:nvPr/>
        </p:nvSpPr>
        <p:spPr>
          <a:xfrm>
            <a:off x="4680613" y="4510260"/>
            <a:ext cx="3117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b="1">
                <a:latin typeface="+mj-lt"/>
              </a:rPr>
              <a:t>Seleccionado del mejor modelo </a:t>
            </a:r>
            <a:r>
              <a:rPr lang="es-CO" sz="1600" b="1" err="1">
                <a:latin typeface="+mj-lt"/>
              </a:rPr>
              <a:t>Autorima</a:t>
            </a:r>
            <a:endParaRPr lang="es-CO" sz="1600">
              <a:latin typeface="+mj-lt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58CDA33-22E0-8BA1-26D2-92286EFA1BA6}"/>
              </a:ext>
            </a:extLst>
          </p:cNvPr>
          <p:cNvSpPr txBox="1"/>
          <p:nvPr/>
        </p:nvSpPr>
        <p:spPr>
          <a:xfrm>
            <a:off x="1884188" y="5184880"/>
            <a:ext cx="2444149" cy="30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>
                <a:solidFill>
                  <a:srgbClr val="00B0F0"/>
                </a:solidFill>
                <a:effectLst/>
                <a:latin typeface="+mj-lt"/>
                <a:ea typeface="Times New Roman" panose="02020603050405020304" pitchFamily="18" charset="0"/>
              </a:rPr>
              <a:t>SARIMA (6,1,0)(1,0,0,12)</a:t>
            </a:r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F824C84-793D-67B3-2E63-0746A3A46535}"/>
              </a:ext>
            </a:extLst>
          </p:cNvPr>
          <p:cNvSpPr txBox="1"/>
          <p:nvPr/>
        </p:nvSpPr>
        <p:spPr>
          <a:xfrm>
            <a:off x="5273040" y="5185948"/>
            <a:ext cx="2524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b="1" err="1">
                <a:solidFill>
                  <a:srgbClr val="00B0F0"/>
                </a:solidFill>
                <a:latin typeface="+mj-lt"/>
              </a:rPr>
              <a:t>Autoarima</a:t>
            </a:r>
            <a:r>
              <a:rPr lang="es-CO" sz="1400" b="1">
                <a:solidFill>
                  <a:srgbClr val="00B0F0"/>
                </a:solidFill>
                <a:latin typeface="+mj-lt"/>
              </a:rPr>
              <a:t> (0,1,3)(2,0,2,12)</a:t>
            </a:r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3B35400-7D90-C397-A5A9-CC59C814C7A0}"/>
              </a:ext>
            </a:extLst>
          </p:cNvPr>
          <p:cNvSpPr txBox="1"/>
          <p:nvPr/>
        </p:nvSpPr>
        <p:spPr>
          <a:xfrm>
            <a:off x="325786" y="1351005"/>
            <a:ext cx="3116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>
                <a:solidFill>
                  <a:srgbClr val="00B0F0"/>
                </a:solidFill>
                <a:latin typeface="+mj-lt"/>
              </a:rPr>
              <a:t>Partición de los datos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F710B8F-A9D0-10C0-60D4-2ACAE6C9B7A8}"/>
              </a:ext>
            </a:extLst>
          </p:cNvPr>
          <p:cNvSpPr txBox="1"/>
          <p:nvPr/>
        </p:nvSpPr>
        <p:spPr>
          <a:xfrm>
            <a:off x="296953" y="3290764"/>
            <a:ext cx="3116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>
                <a:solidFill>
                  <a:srgbClr val="00B0F0"/>
                </a:solidFill>
                <a:latin typeface="+mj-lt"/>
              </a:rPr>
              <a:t>Modelos propuestos </a:t>
            </a:r>
          </a:p>
        </p:txBody>
      </p:sp>
    </p:spTree>
    <p:extLst>
      <p:ext uri="{BB962C8B-B14F-4D97-AF65-F5344CB8AC3E}">
        <p14:creationId xmlns:p14="http://schemas.microsoft.com/office/powerpoint/2010/main" val="207450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1E9F8410-D9E4-8630-0B81-C81F06FA5C19}"/>
              </a:ext>
            </a:extLst>
          </p:cNvPr>
          <p:cNvSpPr/>
          <p:nvPr/>
        </p:nvSpPr>
        <p:spPr>
          <a:xfrm>
            <a:off x="41498" y="2104181"/>
            <a:ext cx="8980583" cy="360774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32791EE-5452-EC3B-2300-A8BF2806982E}"/>
              </a:ext>
            </a:extLst>
          </p:cNvPr>
          <p:cNvSpPr/>
          <p:nvPr/>
        </p:nvSpPr>
        <p:spPr>
          <a:xfrm>
            <a:off x="41498" y="4108"/>
            <a:ext cx="1318734" cy="877868"/>
          </a:xfrm>
          <a:prstGeom prst="ellipse">
            <a:avLst/>
          </a:prstGeom>
          <a:solidFill>
            <a:srgbClr val="4371C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SARIMA</a:t>
            </a:r>
            <a:endParaRPr b="1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3642E6B-CCBB-DCC5-5815-9B219A1554F7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1C6EE74E-9CCF-D8AB-4BF0-C85A6A767254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8" name="Google Shape;121;p22">
              <a:extLst>
                <a:ext uri="{FF2B5EF4-FFF2-40B4-BE49-F238E27FC236}">
                  <a16:creationId xmlns:a16="http://schemas.microsoft.com/office/drawing/2014/main" id="{7B9FB613-94C7-0A4D-9AC5-AE811907A163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4.Modelado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FB88180D-0F58-B26C-8907-9B33CB018213}"/>
              </a:ext>
            </a:extLst>
          </p:cNvPr>
          <p:cNvSpPr txBox="1"/>
          <p:nvPr/>
        </p:nvSpPr>
        <p:spPr>
          <a:xfrm>
            <a:off x="1712386" y="779760"/>
            <a:ext cx="616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Resultados para la categoría Hobbies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AC4D122-BA02-759D-E89A-F112B2092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1" y="2522395"/>
            <a:ext cx="3968433" cy="318953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EFED715-C350-AABD-FCA4-98E28FF26CF2}"/>
              </a:ext>
            </a:extLst>
          </p:cNvPr>
          <p:cNvSpPr txBox="1"/>
          <p:nvPr/>
        </p:nvSpPr>
        <p:spPr>
          <a:xfrm>
            <a:off x="447041" y="1323801"/>
            <a:ext cx="3423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>
                <a:solidFill>
                  <a:srgbClr val="00B0F0"/>
                </a:solidFill>
                <a:effectLst/>
                <a:latin typeface="+mj-lt"/>
                <a:ea typeface="Times New Roman" panose="02020603050405020304" pitchFamily="18" charset="0"/>
              </a:rPr>
              <a:t>Modelo SARIMA (6,1,0)(1,0,0,12)</a:t>
            </a:r>
            <a:endParaRPr lang="es-CO" sz="1600" b="1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19" name="Picture 481989139">
            <a:extLst>
              <a:ext uri="{FF2B5EF4-FFF2-40B4-BE49-F238E27FC236}">
                <a16:creationId xmlns:a16="http://schemas.microsoft.com/office/drawing/2014/main" id="{C837282A-6238-B963-4D70-EF30B3B38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27" y="2521138"/>
            <a:ext cx="3968433" cy="3191438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0236A45-F399-4CC9-B9D9-14449814FEAE}"/>
              </a:ext>
            </a:extLst>
          </p:cNvPr>
          <p:cNvSpPr txBox="1"/>
          <p:nvPr/>
        </p:nvSpPr>
        <p:spPr>
          <a:xfrm>
            <a:off x="4795946" y="1323801"/>
            <a:ext cx="4405561" cy="35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" algn="ctr">
              <a:lnSpc>
                <a:spcPct val="115000"/>
              </a:lnSpc>
              <a:spcAft>
                <a:spcPts val="1000"/>
              </a:spcAft>
            </a:pPr>
            <a:r>
              <a:rPr lang="es-CO" sz="1600" b="1">
                <a:solidFill>
                  <a:srgbClr val="00B0F0"/>
                </a:solidFill>
                <a:latin typeface="+mj-lt"/>
              </a:rPr>
              <a:t>Modelo </a:t>
            </a:r>
            <a:r>
              <a:rPr lang="es-CO" sz="1600" b="1" err="1">
                <a:solidFill>
                  <a:srgbClr val="00B0F0"/>
                </a:solidFill>
                <a:latin typeface="+mj-lt"/>
              </a:rPr>
              <a:t>Autoarima</a:t>
            </a:r>
            <a:r>
              <a:rPr lang="es-CO" sz="1600" b="1">
                <a:solidFill>
                  <a:srgbClr val="00B0F0"/>
                </a:solidFill>
                <a:latin typeface="+mj-lt"/>
              </a:rPr>
              <a:t> (0,1,3)(2,0,2,12)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7F10318-778C-D351-4480-8FB41A32F0B2}"/>
              </a:ext>
            </a:extLst>
          </p:cNvPr>
          <p:cNvSpPr txBox="1"/>
          <p:nvPr/>
        </p:nvSpPr>
        <p:spPr>
          <a:xfrm>
            <a:off x="6201182" y="1648356"/>
            <a:ext cx="1896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>
                <a:effectLst/>
              </a:rPr>
              <a:t>AIC: </a:t>
            </a:r>
            <a:r>
              <a:rPr lang="es-CO" sz="2000" b="1">
                <a:solidFill>
                  <a:srgbClr val="00B050"/>
                </a:solidFill>
                <a:effectLst/>
              </a:rPr>
              <a:t>-2315.9</a:t>
            </a:r>
            <a:endParaRPr lang="es-CO" sz="1800" b="1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AA7F9E0-7D29-C8AD-F847-CB8B7E412E35}"/>
              </a:ext>
            </a:extLst>
          </p:cNvPr>
          <p:cNvSpPr txBox="1"/>
          <p:nvPr/>
        </p:nvSpPr>
        <p:spPr>
          <a:xfrm>
            <a:off x="746548" y="1637030"/>
            <a:ext cx="2824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>
                <a:effectLst/>
              </a:rPr>
              <a:t>AIC: </a:t>
            </a:r>
            <a:r>
              <a:rPr lang="es-CO" sz="2000">
                <a:solidFill>
                  <a:schemeClr val="bg1">
                    <a:lumMod val="50000"/>
                  </a:schemeClr>
                </a:solidFill>
                <a:effectLst/>
              </a:rPr>
              <a:t>-2118.6</a:t>
            </a:r>
            <a:endParaRPr lang="es-CO" sz="180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E00DBC1-E44D-3824-C144-29E6C4A2F8FA}"/>
              </a:ext>
            </a:extLst>
          </p:cNvPr>
          <p:cNvSpPr txBox="1"/>
          <p:nvPr/>
        </p:nvSpPr>
        <p:spPr>
          <a:xfrm>
            <a:off x="3729389" y="2080536"/>
            <a:ext cx="200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/>
              <a:t>Residuales </a:t>
            </a:r>
          </a:p>
        </p:txBody>
      </p:sp>
    </p:spTree>
    <p:extLst>
      <p:ext uri="{BB962C8B-B14F-4D97-AF65-F5344CB8AC3E}">
        <p14:creationId xmlns:p14="http://schemas.microsoft.com/office/powerpoint/2010/main" val="157106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Google Shape;192;p17"/>
          <p:cNvGraphicFramePr/>
          <p:nvPr>
            <p:extLst>
              <p:ext uri="{D42A27DB-BD31-4B8C-83A1-F6EECF244321}">
                <p14:modId xmlns:p14="http://schemas.microsoft.com/office/powerpoint/2010/main" val="3605554650"/>
              </p:ext>
            </p:extLst>
          </p:nvPr>
        </p:nvGraphicFramePr>
        <p:xfrm>
          <a:off x="195655" y="2040973"/>
          <a:ext cx="6774200" cy="37085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6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Día 1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2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…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58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59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60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61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62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Día 63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ES" sz="1200" u="none" strike="noStrike" cap="none"/>
                        <a:t>…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3" name="Google Shape;193;p17"/>
          <p:cNvSpPr/>
          <p:nvPr/>
        </p:nvSpPr>
        <p:spPr>
          <a:xfrm>
            <a:off x="7016996" y="1930674"/>
            <a:ext cx="136614" cy="573741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7288536" y="1862426"/>
            <a:ext cx="1655573" cy="710236"/>
          </a:xfrm>
          <a:prstGeom prst="roundRect">
            <a:avLst>
              <a:gd name="adj" fmla="val 1817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x # Días</a:t>
            </a:r>
            <a:endParaRPr/>
          </a:p>
        </p:txBody>
      </p:sp>
      <p:graphicFrame>
        <p:nvGraphicFramePr>
          <p:cNvPr id="195" name="Google Shape;195;p17"/>
          <p:cNvGraphicFramePr/>
          <p:nvPr>
            <p:extLst>
              <p:ext uri="{D42A27DB-BD31-4B8C-83A1-F6EECF244321}">
                <p14:modId xmlns:p14="http://schemas.microsoft.com/office/powerpoint/2010/main" val="4102930578"/>
              </p:ext>
            </p:extLst>
          </p:nvPr>
        </p:nvGraphicFramePr>
        <p:xfrm>
          <a:off x="195655" y="3091153"/>
          <a:ext cx="6837075" cy="20761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9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2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09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Día</a:t>
                      </a:r>
                      <a:endParaRPr sz="11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D-14</a:t>
                      </a:r>
                      <a:endParaRPr sz="11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D-9</a:t>
                      </a:r>
                      <a:endParaRPr sz="11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D-7</a:t>
                      </a:r>
                      <a:endParaRPr sz="11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D-2</a:t>
                      </a:r>
                      <a:endParaRPr sz="11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Mediana 60 días</a:t>
                      </a:r>
                      <a:endParaRPr sz="11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err="1"/>
                        <a:t>Std</a:t>
                      </a:r>
                      <a:r>
                        <a:rPr lang="es-ES" sz="1100" u="none" strike="noStrike" cap="none"/>
                        <a:t> 60 días</a:t>
                      </a:r>
                      <a:endParaRPr sz="11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Curtosis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14 días</a:t>
                      </a:r>
                      <a:endParaRPr sz="11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Otras</a:t>
                      </a:r>
                      <a:endParaRPr sz="11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61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Día 47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52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54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59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Mediana(D1-60)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err="1"/>
                        <a:t>Std</a:t>
                      </a:r>
                      <a:r>
                        <a:rPr lang="es-ES" sz="1100" u="none" strike="noStrike" cap="none"/>
                        <a:t>(D1-60)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Kurt(D47–60)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62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48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53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55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60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Mediana(D2-61)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err="1"/>
                        <a:t>Std</a:t>
                      </a:r>
                      <a:r>
                        <a:rPr lang="es-ES" sz="1100" u="none" strike="noStrike" cap="none"/>
                        <a:t>(D2–61)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Kurt(D47–60)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91450" marR="91450" marT="45725" marB="457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63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49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54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56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Día 61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Mediana(D3-62)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err="1"/>
                        <a:t>Std</a:t>
                      </a:r>
                      <a:r>
                        <a:rPr lang="es-ES" sz="1100" u="none" strike="noStrike" cap="none"/>
                        <a:t>(D2–61)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Kurt(D47–60)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/>
                        <a:t>…</a:t>
                      </a:r>
                      <a:endParaRPr sz="11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6" name="Google Shape;196;p17"/>
          <p:cNvSpPr/>
          <p:nvPr/>
        </p:nvSpPr>
        <p:spPr>
          <a:xfrm>
            <a:off x="7288536" y="3781526"/>
            <a:ext cx="1626324" cy="710236"/>
          </a:xfrm>
          <a:prstGeom prst="roundRect">
            <a:avLst>
              <a:gd name="adj" fmla="val 1817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</a:t>
            </a: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x (# Días – Rezagos elegidos)</a:t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6960238" y="3018442"/>
            <a:ext cx="277925" cy="2236404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325134" y="5449818"/>
            <a:ext cx="849373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Lubba</a:t>
            </a:r>
            <a:r>
              <a:rPr lang="es-ES" sz="10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C.H., </a:t>
            </a:r>
            <a:r>
              <a:rPr lang="es-ES" sz="10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Sethi</a:t>
            </a:r>
            <a:r>
              <a:rPr lang="es-ES" sz="10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S.S., </a:t>
            </a:r>
            <a:r>
              <a:rPr lang="es-ES" sz="10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Knaute</a:t>
            </a:r>
            <a:r>
              <a:rPr lang="es-ES" sz="10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P. et al. catch22: </a:t>
            </a:r>
            <a:r>
              <a:rPr lang="es-ES" sz="10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CAnonical</a:t>
            </a:r>
            <a:r>
              <a:rPr lang="es-ES" sz="10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Time-series </a:t>
            </a:r>
            <a:r>
              <a:rPr lang="es-ES" sz="10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CHaracteristics</a:t>
            </a:r>
            <a:r>
              <a:rPr lang="es-ES" sz="10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Data Min </a:t>
            </a:r>
            <a:r>
              <a:rPr lang="es-ES" sz="1000" b="0" i="1" u="none" strike="noStrike" cap="none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Knowl</a:t>
            </a:r>
            <a:r>
              <a:rPr lang="es-ES" sz="10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Disc 33, 1821–1852 (2019).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Muestra de 22 características discriminatorias que se pueden probar para modelar la serie de tiempo como una regresión</a:t>
            </a:r>
            <a:endParaRPr/>
          </a:p>
        </p:txBody>
      </p:sp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5D369A30-D2F1-8321-DF0B-D40E1FF82601}"/>
              </a:ext>
            </a:extLst>
          </p:cNvPr>
          <p:cNvSpPr/>
          <p:nvPr/>
        </p:nvSpPr>
        <p:spPr>
          <a:xfrm>
            <a:off x="98700" y="67791"/>
            <a:ext cx="1318734" cy="877868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ML</a:t>
            </a:r>
            <a:endParaRPr b="1">
              <a:solidFill>
                <a:schemeClr val="bg1"/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676D996-77A8-180E-4D71-669DC34BAFAE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9E57D97B-5B1F-D81E-C4DF-883B1A63ECC8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5" name="Google Shape;121;p22">
              <a:extLst>
                <a:ext uri="{FF2B5EF4-FFF2-40B4-BE49-F238E27FC236}">
                  <a16:creationId xmlns:a16="http://schemas.microsoft.com/office/drawing/2014/main" id="{3945D003-00A8-3CBB-33A0-531E7FAD47CE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3.Preparación de los datos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1" name="Google Shape;155;p6">
            <a:extLst>
              <a:ext uri="{FF2B5EF4-FFF2-40B4-BE49-F238E27FC236}">
                <a16:creationId xmlns:a16="http://schemas.microsoft.com/office/drawing/2014/main" id="{77DBD1B7-DEB5-5B9C-60D0-461BD1BE4275}"/>
              </a:ext>
            </a:extLst>
          </p:cNvPr>
          <p:cNvSpPr/>
          <p:nvPr/>
        </p:nvSpPr>
        <p:spPr>
          <a:xfrm>
            <a:off x="1611734" y="64749"/>
            <a:ext cx="1318734" cy="877868"/>
          </a:xfrm>
          <a:prstGeom prst="ellipse">
            <a:avLst/>
          </a:prstGeom>
          <a:solidFill>
            <a:srgbClr val="7030A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DL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46DB79-240D-2ED9-2796-8EC956B1CA48}"/>
              </a:ext>
            </a:extLst>
          </p:cNvPr>
          <p:cNvSpPr txBox="1"/>
          <p:nvPr/>
        </p:nvSpPr>
        <p:spPr>
          <a:xfrm>
            <a:off x="628315" y="1125781"/>
            <a:ext cx="7277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>
                <a:solidFill>
                  <a:schemeClr val="bg1">
                    <a:lumMod val="50000"/>
                  </a:schemeClr>
                </a:solidFill>
                <a:latin typeface="Helvetica Neue"/>
              </a:rPr>
              <a:t>Estructura de datos para modelos ML y DL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/>
        </p:nvSpPr>
        <p:spPr>
          <a:xfrm>
            <a:off x="113069" y="5046031"/>
            <a:ext cx="914399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2000" b="0" i="0" u="none" strike="noStrike" cap="none">
                <a:solidFill>
                  <a:srgbClr val="002060"/>
                </a:solidFill>
                <a:latin typeface="Calibri"/>
                <a:ea typeface="Helvetica Neue"/>
                <a:cs typeface="Helvetica Neue"/>
                <a:sym typeface="Helvetica Neue"/>
              </a:rPr>
              <a:t>Maestría en Ciencia de los Datos y Analítica</a:t>
            </a:r>
            <a:endParaRPr lang="es-MX" sz="1800">
              <a:solidFill>
                <a:srgbClr val="002060"/>
              </a:solidFill>
              <a:latin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2000" b="0" i="0" u="none" strike="noStrike" cap="none">
                <a:solidFill>
                  <a:srgbClr val="002060"/>
                </a:solidFill>
                <a:latin typeface="Calibri"/>
                <a:ea typeface="Helvetica Neue"/>
                <a:cs typeface="Helvetica Neue"/>
                <a:sym typeface="Helvetica Neue"/>
              </a:rPr>
              <a:t>Noviembre 2022</a:t>
            </a:r>
            <a:endParaRPr lang="es-MX" sz="1800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258793" y="560717"/>
            <a:ext cx="823704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2400"/>
            </a:pPr>
            <a:r>
              <a:rPr lang="es-ES" sz="2400" b="1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Estimación de ventas diarias para las categorías </a:t>
            </a:r>
            <a:r>
              <a:rPr lang="es-ES" sz="2400" b="1">
                <a:solidFill>
                  <a:srgbClr val="002060"/>
                </a:solidFill>
                <a:latin typeface="Calibri"/>
              </a:rPr>
              <a:t>Hobbies</a:t>
            </a:r>
            <a:r>
              <a:rPr lang="es-ES" sz="2400" b="1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 </a:t>
            </a:r>
            <a:r>
              <a:rPr lang="es-ES" sz="2400" b="1">
                <a:solidFill>
                  <a:srgbClr val="002060"/>
                </a:solidFill>
                <a:latin typeface="Calibri"/>
              </a:rPr>
              <a:t>y </a:t>
            </a:r>
            <a:r>
              <a:rPr lang="es-ES" sz="2400" b="1" err="1">
                <a:solidFill>
                  <a:srgbClr val="002060"/>
                </a:solidFill>
                <a:latin typeface="Calibri"/>
              </a:rPr>
              <a:t>Foods</a:t>
            </a:r>
            <a:r>
              <a:rPr lang="es-ES" sz="2400" b="1">
                <a:solidFill>
                  <a:srgbClr val="002060"/>
                </a:solidFill>
                <a:latin typeface="Calibri"/>
              </a:rPr>
              <a:t> </a:t>
            </a:r>
            <a:r>
              <a:rPr lang="es-ES" sz="2400" b="1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en las tiendas de Walmart ubicadas en el estado de California</a:t>
            </a:r>
            <a:endParaRPr lang="es-ES" sz="2400" b="1">
              <a:latin typeface="Calibri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748232" y="3436135"/>
            <a:ext cx="79707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Alba </a:t>
            </a:r>
            <a:r>
              <a:rPr lang="es-ES" sz="2000">
                <a:solidFill>
                  <a:srgbClr val="002060"/>
                </a:solidFill>
                <a:latin typeface="Calibri"/>
              </a:rPr>
              <a:t>M. Gómez, </a:t>
            </a:r>
            <a:r>
              <a:rPr lang="es-CO" sz="2000">
                <a:solidFill>
                  <a:srgbClr val="002060"/>
                </a:solidFill>
                <a:latin typeface="Calibri"/>
              </a:rPr>
              <a:t>Angie K Barrera, Francisco J. Moya, </a:t>
            </a:r>
            <a:r>
              <a:rPr lang="es-ES" sz="2000">
                <a:solidFill>
                  <a:srgbClr val="002060"/>
                </a:solidFill>
                <a:latin typeface="Calibri"/>
              </a:rPr>
              <a:t>José J. Muñoz, Juan Felipe Burbano </a:t>
            </a:r>
          </a:p>
        </p:txBody>
      </p:sp>
      <p:sp>
        <p:nvSpPr>
          <p:cNvPr id="91" name="Google Shape;91;p2"/>
          <p:cNvSpPr txBox="1"/>
          <p:nvPr/>
        </p:nvSpPr>
        <p:spPr>
          <a:xfrm>
            <a:off x="1062300" y="1927065"/>
            <a:ext cx="6870747" cy="129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b="1">
                <a:solidFill>
                  <a:srgbClr val="002060"/>
                </a:solidFill>
                <a:latin typeface="Calibri"/>
              </a:rPr>
              <a:t>Proyecto Integrador para las asignaturas</a:t>
            </a:r>
          </a:p>
          <a:p>
            <a:pPr algn="ctr"/>
            <a:r>
              <a:rPr lang="es-ES" sz="2000">
                <a:solidFill>
                  <a:srgbClr val="002060"/>
                </a:solidFill>
                <a:latin typeface="Calibri"/>
              </a:rPr>
              <a:t>Métodos estadísticos avanzada, Aprendizaje automático avanzado, Visualización de los datos</a:t>
            </a:r>
          </a:p>
          <a:p>
            <a:pPr algn="ctr"/>
            <a:endParaRPr lang="es-ES" sz="2000">
              <a:solidFill>
                <a:srgbClr val="00206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7CFC5B17-D182-12FE-7F3A-3763E129C271}"/>
              </a:ext>
            </a:extLst>
          </p:cNvPr>
          <p:cNvSpPr/>
          <p:nvPr/>
        </p:nvSpPr>
        <p:spPr>
          <a:xfrm>
            <a:off x="69054" y="0"/>
            <a:ext cx="1318734" cy="877868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ML</a:t>
            </a:r>
            <a:endParaRPr b="1">
              <a:solidFill>
                <a:schemeClr val="bg1"/>
              </a:solidFill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AD7EF77-82A2-5793-88BA-EE237823A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2845298"/>
              </p:ext>
            </p:extLst>
          </p:nvPr>
        </p:nvGraphicFramePr>
        <p:xfrm>
          <a:off x="-199405" y="1504739"/>
          <a:ext cx="6911790" cy="413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53DEC673-1FFA-1B4A-BBF9-2A092C255242}"/>
              </a:ext>
            </a:extLst>
          </p:cNvPr>
          <p:cNvSpPr txBox="1"/>
          <p:nvPr/>
        </p:nvSpPr>
        <p:spPr>
          <a:xfrm>
            <a:off x="4570163" y="4451081"/>
            <a:ext cx="33139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40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Coef</a:t>
            </a:r>
            <a:r>
              <a:rPr lang="es-CO" sz="14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O" sz="140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s-CO" sz="14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de Pearson y Spearman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Random Forest - Importancia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4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Selección recursiva de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4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Selección hacia atrás (</a:t>
            </a:r>
            <a:r>
              <a:rPr lang="es-CO" sz="140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r>
              <a:rPr lang="es-CO" sz="14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5B658A6-8177-08C9-D05C-A706EA2F7CA1}"/>
              </a:ext>
            </a:extLst>
          </p:cNvPr>
          <p:cNvSpPr txBox="1"/>
          <p:nvPr/>
        </p:nvSpPr>
        <p:spPr>
          <a:xfrm>
            <a:off x="2242996" y="1101878"/>
            <a:ext cx="4658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s-CO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Mes y año (variables ordinales) a partir de la fecha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22F065C-5090-2E75-B11B-B5032EC7965D}"/>
              </a:ext>
            </a:extLst>
          </p:cNvPr>
          <p:cNvSpPr txBox="1"/>
          <p:nvPr/>
        </p:nvSpPr>
        <p:spPr>
          <a:xfrm>
            <a:off x="6556284" y="1415725"/>
            <a:ext cx="25196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vl="3" indent="-182563">
              <a:buFont typeface="Arial" panose="020B0604020202020204" pitchFamily="34" charset="0"/>
              <a:buChar char="•"/>
            </a:pPr>
            <a:r>
              <a:rPr lang="es-CO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Valor de las ventas para los rezagos 1 a 30 días</a:t>
            </a:r>
          </a:p>
          <a:p>
            <a:pPr marL="182563" lvl="3" indent="-182563">
              <a:buFont typeface="Arial" panose="020B0604020202020204" pitchFamily="34" charset="0"/>
              <a:buChar char="•"/>
            </a:pPr>
            <a:r>
              <a:rPr lang="es-CO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Estadísticas de medida central de las ventas (de los rezagos 30, 60 y 180): media, máximo, mínimo, desviación estándar, curtosis</a:t>
            </a:r>
          </a:p>
        </p:txBody>
      </p:sp>
      <p:cxnSp>
        <p:nvCxnSpPr>
          <p:cNvPr id="313" name="Conector recto de flecha 312">
            <a:extLst>
              <a:ext uri="{FF2B5EF4-FFF2-40B4-BE49-F238E27FC236}">
                <a16:creationId xmlns:a16="http://schemas.microsoft.com/office/drawing/2014/main" id="{B0AB7D28-F174-D45E-8DE4-63CD898AD5D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003618" y="4128040"/>
            <a:ext cx="223544" cy="32304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4DFAD8E5-C947-7B1A-80FD-2C1ADCFECA61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7EA81471-EDB6-4DA4-387B-9D648AF8B60C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5" name="Google Shape;121;p22">
              <a:extLst>
                <a:ext uri="{FF2B5EF4-FFF2-40B4-BE49-F238E27FC236}">
                  <a16:creationId xmlns:a16="http://schemas.microsoft.com/office/drawing/2014/main" id="{E70B9BA1-6EE1-773C-0797-369513F64ADE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3.Preparación de los datos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707F0599-6825-2020-2DAB-AA5686F4F09F}"/>
              </a:ext>
            </a:extLst>
          </p:cNvPr>
          <p:cNvSpPr txBox="1"/>
          <p:nvPr/>
        </p:nvSpPr>
        <p:spPr>
          <a:xfrm>
            <a:off x="118031" y="1080434"/>
            <a:ext cx="8650941" cy="133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buClr>
                <a:srgbClr val="000000"/>
              </a:buClr>
            </a:pPr>
            <a:r>
              <a:rPr lang="es-CO" sz="1800" b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Partición de datos:</a:t>
            </a:r>
            <a:r>
              <a:rPr lang="es-CO" sz="18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1800">
              <a:latin typeface="+mj-lt"/>
              <a:ea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buClr>
                <a:srgbClr val="000000"/>
              </a:buClr>
            </a:pPr>
            <a:r>
              <a:rPr lang="es-CO" sz="18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• Entrenamiento = 1891 registros consecutivos en días </a:t>
            </a:r>
            <a:endParaRPr lang="es-CO" sz="1800">
              <a:latin typeface="+mj-lt"/>
              <a:ea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buClr>
                <a:srgbClr val="000000"/>
              </a:buClr>
            </a:pPr>
            <a:r>
              <a:rPr lang="es-CO" sz="18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• Validación = 15 registros consecutivos en días </a:t>
            </a:r>
            <a:endParaRPr lang="es-CO" sz="1800">
              <a:latin typeface="+mj-lt"/>
              <a:ea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buClr>
                <a:srgbClr val="000000"/>
              </a:buClr>
            </a:pPr>
            <a:r>
              <a:rPr lang="es-CO" sz="180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• Prueba = 30 registros consecutivos en días </a:t>
            </a:r>
            <a:endParaRPr lang="es-CO" sz="1800">
              <a:effectLst/>
              <a:latin typeface="+mj-lt"/>
              <a:ea typeface="Times New Roman" panose="02020603050405020304" pitchFamily="18" charset="0"/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ECBBC580-C53F-1F8D-A57B-FAB22CB34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576167"/>
              </p:ext>
            </p:extLst>
          </p:nvPr>
        </p:nvGraphicFramePr>
        <p:xfrm>
          <a:off x="3152105" y="2359924"/>
          <a:ext cx="5311213" cy="3380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A5B6C867-8AA0-9AAB-7FAF-7B2F21130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2862439"/>
              </p:ext>
            </p:extLst>
          </p:nvPr>
        </p:nvGraphicFramePr>
        <p:xfrm>
          <a:off x="215914" y="2789446"/>
          <a:ext cx="3120376" cy="2157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Google Shape;155;p6">
            <a:extLst>
              <a:ext uri="{FF2B5EF4-FFF2-40B4-BE49-F238E27FC236}">
                <a16:creationId xmlns:a16="http://schemas.microsoft.com/office/drawing/2014/main" id="{516A8C35-C922-3696-03EB-6E994FF8CA97}"/>
              </a:ext>
            </a:extLst>
          </p:cNvPr>
          <p:cNvSpPr/>
          <p:nvPr/>
        </p:nvSpPr>
        <p:spPr>
          <a:xfrm>
            <a:off x="69054" y="0"/>
            <a:ext cx="1318734" cy="877868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ML</a:t>
            </a:r>
            <a:endParaRPr b="1">
              <a:solidFill>
                <a:schemeClr val="bg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FE7D3F1-CB4D-B34C-953B-36BD115D2A7B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5B77A8B6-441A-84E3-875D-3030E6D3F10F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7" name="Google Shape;121;p22">
              <a:extLst>
                <a:ext uri="{FF2B5EF4-FFF2-40B4-BE49-F238E27FC236}">
                  <a16:creationId xmlns:a16="http://schemas.microsoft.com/office/drawing/2014/main" id="{057E28E5-A82A-6030-1963-0990E2CCEFE6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4.Modelado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653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68C01E4-9457-618E-229B-B8C74F1B2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354687"/>
              </p:ext>
            </p:extLst>
          </p:nvPr>
        </p:nvGraphicFramePr>
        <p:xfrm>
          <a:off x="301059" y="2028538"/>
          <a:ext cx="8613801" cy="2937919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870669">
                  <a:extLst>
                    <a:ext uri="{9D8B030D-6E8A-4147-A177-3AD203B41FA5}">
                      <a16:colId xmlns:a16="http://schemas.microsoft.com/office/drawing/2014/main" val="1191394245"/>
                    </a:ext>
                  </a:extLst>
                </a:gridCol>
                <a:gridCol w="2871566">
                  <a:extLst>
                    <a:ext uri="{9D8B030D-6E8A-4147-A177-3AD203B41FA5}">
                      <a16:colId xmlns:a16="http://schemas.microsoft.com/office/drawing/2014/main" val="3618038873"/>
                    </a:ext>
                  </a:extLst>
                </a:gridCol>
                <a:gridCol w="2871566">
                  <a:extLst>
                    <a:ext uri="{9D8B030D-6E8A-4147-A177-3AD203B41FA5}">
                      <a16:colId xmlns:a16="http://schemas.microsoft.com/office/drawing/2014/main" val="2398792013"/>
                    </a:ext>
                  </a:extLst>
                </a:gridCol>
              </a:tblGrid>
              <a:tr h="48185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Modelo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MAE Train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MAE Validation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79458326"/>
                  </a:ext>
                </a:extLst>
              </a:tr>
              <a:tr h="48185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O" sz="1800" b="0" err="1">
                          <a:effectLst/>
                        </a:rPr>
                        <a:t>kNN</a:t>
                      </a:r>
                      <a:endParaRPr lang="es-CO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 b="0">
                          <a:effectLst/>
                        </a:rPr>
                        <a:t>455,056.43</a:t>
                      </a:r>
                      <a:endParaRPr lang="es-CO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 b="0">
                          <a:effectLst/>
                        </a:rPr>
                        <a:t>489,077.06</a:t>
                      </a:r>
                      <a:endParaRPr lang="es-CO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9238962"/>
                  </a:ext>
                </a:extLst>
              </a:tr>
              <a:tr h="48185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O" sz="1800" b="0">
                          <a:effectLst/>
                        </a:rPr>
                        <a:t>RF</a:t>
                      </a:r>
                      <a:endParaRPr lang="es-CO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423,522.97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527,205.10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8059832"/>
                  </a:ext>
                </a:extLst>
              </a:tr>
              <a:tr h="52865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O" sz="1800" b="0" err="1">
                          <a:effectLst/>
                        </a:rPr>
                        <a:t>Gradient</a:t>
                      </a:r>
                      <a:r>
                        <a:rPr lang="es-CO" sz="1800" b="0">
                          <a:effectLst/>
                        </a:rPr>
                        <a:t> </a:t>
                      </a:r>
                      <a:r>
                        <a:rPr lang="es-CO" sz="1800" b="0" err="1">
                          <a:effectLst/>
                        </a:rPr>
                        <a:t>Boosting</a:t>
                      </a:r>
                      <a:endParaRPr lang="es-CO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3427,712.86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5,007,366.38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1374196"/>
                  </a:ext>
                </a:extLst>
              </a:tr>
              <a:tr h="48185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O" sz="1800" b="0">
                          <a:effectLst/>
                        </a:rPr>
                        <a:t>SVR</a:t>
                      </a:r>
                      <a:endParaRPr lang="es-CO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3,427,703.46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5,007,347.17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2585788"/>
                  </a:ext>
                </a:extLst>
              </a:tr>
              <a:tr h="48185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O" sz="2000" b="1">
                          <a:effectLst/>
                        </a:rPr>
                        <a:t>RF-</a:t>
                      </a:r>
                      <a:r>
                        <a:rPr lang="es-CO" sz="2000" b="1" err="1">
                          <a:effectLst/>
                        </a:rPr>
                        <a:t>kNN</a:t>
                      </a:r>
                      <a:endParaRPr lang="es-CO" sz="20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2000" b="1">
                          <a:effectLst/>
                        </a:rPr>
                        <a:t>456,893.1</a:t>
                      </a:r>
                      <a:endParaRPr lang="es-CO" sz="20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2000" b="1">
                          <a:effectLst/>
                        </a:rPr>
                        <a:t>479,575.37</a:t>
                      </a:r>
                      <a:endParaRPr lang="es-CO" sz="20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68753154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E18A67D-752A-D028-FC28-6FE686ECAEC1}"/>
              </a:ext>
            </a:extLst>
          </p:cNvPr>
          <p:cNvSpPr txBox="1"/>
          <p:nvPr/>
        </p:nvSpPr>
        <p:spPr>
          <a:xfrm>
            <a:off x="233681" y="1708258"/>
            <a:ext cx="5935625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sz="1400" i="1">
                <a:solidFill>
                  <a:srgbClr val="44546A"/>
                </a:solidFill>
                <a:effectLst/>
                <a:latin typeface="+mj-lt"/>
                <a:ea typeface="Times New Roman" panose="02020603050405020304" pitchFamily="18" charset="0"/>
              </a:rPr>
              <a:t>Modelos con todas las variables escaladas para categoría Hobbies</a:t>
            </a:r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1B72E2E9-7275-690D-FD8A-9A6173EEDF05}"/>
              </a:ext>
            </a:extLst>
          </p:cNvPr>
          <p:cNvSpPr txBox="1"/>
          <p:nvPr/>
        </p:nvSpPr>
        <p:spPr>
          <a:xfrm>
            <a:off x="-82248" y="1142321"/>
            <a:ext cx="92262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400" b="1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 de entrenamiento para la categoría Hobbies </a:t>
            </a:r>
            <a:endParaRPr lang="es-ES" sz="1100">
              <a:solidFill>
                <a:schemeClr val="accent2"/>
              </a:solidFill>
            </a:endParaRPr>
          </a:p>
        </p:txBody>
      </p:sp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2628E05A-8471-D754-7172-84037F1CDD14}"/>
              </a:ext>
            </a:extLst>
          </p:cNvPr>
          <p:cNvSpPr/>
          <p:nvPr/>
        </p:nvSpPr>
        <p:spPr>
          <a:xfrm>
            <a:off x="69054" y="0"/>
            <a:ext cx="1318734" cy="877868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ML</a:t>
            </a:r>
            <a:endParaRPr b="1">
              <a:solidFill>
                <a:schemeClr val="bg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0221889-B3A2-907F-428E-9461B03AA252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21CB33FE-6984-AEFB-C051-31940FB49AB2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10" name="Google Shape;121;p22">
              <a:extLst>
                <a:ext uri="{FF2B5EF4-FFF2-40B4-BE49-F238E27FC236}">
                  <a16:creationId xmlns:a16="http://schemas.microsoft.com/office/drawing/2014/main" id="{0A36BC1A-183E-4884-ABE5-C03D8658CCD6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4.Modelado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38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6">
            <a:extLst>
              <a:ext uri="{FF2B5EF4-FFF2-40B4-BE49-F238E27FC236}">
                <a16:creationId xmlns:a16="http://schemas.microsoft.com/office/drawing/2014/main" id="{E32791EE-5452-EC3B-2300-A8BF2806982E}"/>
              </a:ext>
            </a:extLst>
          </p:cNvPr>
          <p:cNvSpPr/>
          <p:nvPr/>
        </p:nvSpPr>
        <p:spPr>
          <a:xfrm>
            <a:off x="273053" y="80983"/>
            <a:ext cx="1318734" cy="877868"/>
          </a:xfrm>
          <a:prstGeom prst="ellipse">
            <a:avLst/>
          </a:prstGeom>
          <a:solidFill>
            <a:srgbClr val="7030A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Modelos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>
                <a:solidFill>
                  <a:schemeClr val="bg1"/>
                </a:solidFill>
              </a:rPr>
              <a:t>DL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333A89-828E-8B75-ED1C-CA94CA2D6566}"/>
              </a:ext>
            </a:extLst>
          </p:cNvPr>
          <p:cNvSpPr txBox="1"/>
          <p:nvPr/>
        </p:nvSpPr>
        <p:spPr>
          <a:xfrm>
            <a:off x="162046" y="1239486"/>
            <a:ext cx="277004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600" b="1"/>
              <a:t>Transformación de datos</a:t>
            </a:r>
          </a:p>
          <a:p>
            <a:pPr algn="just"/>
            <a:r>
              <a:rPr lang="es-ES" sz="1600"/>
              <a:t>- Esquema supervisado</a:t>
            </a:r>
          </a:p>
          <a:p>
            <a:pPr algn="just"/>
            <a:r>
              <a:rPr lang="es-ES" sz="1600"/>
              <a:t>- Estandarización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A19370-63F3-EA20-03FF-605092D17FEB}"/>
              </a:ext>
            </a:extLst>
          </p:cNvPr>
          <p:cNvSpPr txBox="1"/>
          <p:nvPr/>
        </p:nvSpPr>
        <p:spPr>
          <a:xfrm>
            <a:off x="162046" y="2576586"/>
            <a:ext cx="2770045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600" b="1"/>
              <a:t>Separación de datos</a:t>
            </a:r>
            <a:endParaRPr lang="es-ES" sz="1600"/>
          </a:p>
          <a:p>
            <a:pPr algn="just"/>
            <a:r>
              <a:rPr lang="es-ES" sz="1600"/>
              <a:t>- Train/</a:t>
            </a:r>
            <a:r>
              <a:rPr lang="es-ES" sz="1600" err="1"/>
              <a:t>Validation</a:t>
            </a:r>
            <a:r>
              <a:rPr lang="es-ES" sz="1600"/>
              <a:t>/Test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CC51ECE-93C0-DA91-C82C-4BF0AAE4D635}"/>
              </a:ext>
            </a:extLst>
          </p:cNvPr>
          <p:cNvSpPr txBox="1"/>
          <p:nvPr/>
        </p:nvSpPr>
        <p:spPr>
          <a:xfrm>
            <a:off x="162045" y="3667464"/>
            <a:ext cx="2770045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600" b="1"/>
              <a:t>Entrenamiento y optimización de modelos</a:t>
            </a:r>
            <a:endParaRPr lang="es-ES" sz="1600"/>
          </a:p>
          <a:p>
            <a:pPr algn="just"/>
            <a:r>
              <a:rPr lang="es-ES" sz="1600"/>
              <a:t>- Train/</a:t>
            </a:r>
            <a:r>
              <a:rPr lang="es-ES" sz="1600" err="1"/>
              <a:t>Validation</a:t>
            </a:r>
            <a:r>
              <a:rPr lang="es-ES" sz="1600"/>
              <a:t>/Test</a:t>
            </a:r>
          </a:p>
          <a:p>
            <a:pPr algn="just"/>
            <a:r>
              <a:rPr lang="es-ES" sz="1600">
                <a:cs typeface="Arial"/>
              </a:rPr>
              <a:t>- Número de épocas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0A960F-FF63-416A-2DE9-2B75BD44CB80}"/>
              </a:ext>
            </a:extLst>
          </p:cNvPr>
          <p:cNvSpPr txBox="1"/>
          <p:nvPr/>
        </p:nvSpPr>
        <p:spPr>
          <a:xfrm>
            <a:off x="162044" y="5004563"/>
            <a:ext cx="277004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600" b="1"/>
              <a:t>Selección del modelo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C4D15E0F-D7A5-313A-2185-61337D66F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70743"/>
              </p:ext>
            </p:extLst>
          </p:nvPr>
        </p:nvGraphicFramePr>
        <p:xfrm>
          <a:off x="3344228" y="2703758"/>
          <a:ext cx="5570632" cy="96370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856490">
                  <a:extLst>
                    <a:ext uri="{9D8B030D-6E8A-4147-A177-3AD203B41FA5}">
                      <a16:colId xmlns:a16="http://schemas.microsoft.com/office/drawing/2014/main" val="1191394245"/>
                    </a:ext>
                  </a:extLst>
                </a:gridCol>
                <a:gridCol w="1857071">
                  <a:extLst>
                    <a:ext uri="{9D8B030D-6E8A-4147-A177-3AD203B41FA5}">
                      <a16:colId xmlns:a16="http://schemas.microsoft.com/office/drawing/2014/main" val="3618038873"/>
                    </a:ext>
                  </a:extLst>
                </a:gridCol>
                <a:gridCol w="1857071">
                  <a:extLst>
                    <a:ext uri="{9D8B030D-6E8A-4147-A177-3AD203B41FA5}">
                      <a16:colId xmlns:a16="http://schemas.microsoft.com/office/drawing/2014/main" val="2398792013"/>
                    </a:ext>
                  </a:extLst>
                </a:gridCol>
              </a:tblGrid>
              <a:tr h="48185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Modelo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MAE Train</a:t>
                      </a:r>
                      <a:endParaRPr lang="es-CO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CO" sz="1800">
                          <a:effectLst/>
                        </a:rPr>
                        <a:t>MAE Validation</a:t>
                      </a:r>
                      <a:endParaRPr lang="es-CO" sz="1800" err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79458326"/>
                  </a:ext>
                </a:extLst>
              </a:tr>
              <a:tr h="481853">
                <a:tc>
                  <a:txBody>
                    <a:bodyPr/>
                    <a:lstStyle/>
                    <a:p>
                      <a:pPr lvl="0" algn="just">
                        <a:lnSpc>
                          <a:spcPct val="114999"/>
                        </a:lnSpc>
                        <a:buNone/>
                      </a:pPr>
                      <a:r>
                        <a:rPr lang="es-CO" sz="1800" b="0">
                          <a:effectLst/>
                        </a:rPr>
                        <a:t>LSTM</a:t>
                      </a:r>
                      <a:endParaRPr lang="es-E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buNone/>
                      </a:pPr>
                      <a:r>
                        <a:rPr lang="es-CO" sz="1800" b="0" i="0" u="none" strike="noStrike" noProof="0">
                          <a:effectLst/>
                          <a:latin typeface="Arial"/>
                        </a:rPr>
                        <a:t>7,073,574.64</a:t>
                      </a:r>
                      <a:endParaRPr lang="es-E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buNone/>
                      </a:pPr>
                      <a:r>
                        <a:rPr lang="es-CO" sz="1800" b="0" i="0" u="none" strike="noStrike" noProof="0">
                          <a:effectLst/>
                          <a:latin typeface="Arial"/>
                        </a:rPr>
                        <a:t>9,484,482.28</a:t>
                      </a:r>
                      <a:endParaRPr lang="es-E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9238962"/>
                  </a:ext>
                </a:extLst>
              </a:tr>
            </a:tbl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FD2496E0-BC64-543A-5C2B-467AA05FC81F}"/>
              </a:ext>
            </a:extLst>
          </p:cNvPr>
          <p:cNvGrpSpPr/>
          <p:nvPr/>
        </p:nvGrpSpPr>
        <p:grpSpPr>
          <a:xfrm>
            <a:off x="4443502" y="162644"/>
            <a:ext cx="4471358" cy="575094"/>
            <a:chOff x="4443502" y="162644"/>
            <a:chExt cx="4471358" cy="575094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2DFC6588-A73D-BD54-33BE-769E7B29B146}"/>
                </a:ext>
              </a:extLst>
            </p:cNvPr>
            <p:cNvSpPr/>
            <p:nvPr/>
          </p:nvSpPr>
          <p:spPr>
            <a:xfrm>
              <a:off x="4443502" y="162644"/>
              <a:ext cx="4471358" cy="57509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B0F0"/>
                </a:solidFill>
              </a:endParaRPr>
            </a:p>
          </p:txBody>
        </p:sp>
        <p:sp>
          <p:nvSpPr>
            <p:cNvPr id="11" name="Google Shape;121;p22">
              <a:extLst>
                <a:ext uri="{FF2B5EF4-FFF2-40B4-BE49-F238E27FC236}">
                  <a16:creationId xmlns:a16="http://schemas.microsoft.com/office/drawing/2014/main" id="{E39570C4-A6C6-16F2-C2FF-6B3784CB5015}"/>
                </a:ext>
              </a:extLst>
            </p:cNvPr>
            <p:cNvSpPr txBox="1"/>
            <p:nvPr/>
          </p:nvSpPr>
          <p:spPr>
            <a:xfrm>
              <a:off x="4730149" y="215660"/>
              <a:ext cx="413057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3200"/>
              </a:pPr>
              <a:r>
                <a:rPr lang="es-ES" sz="2400" b="1">
                  <a:solidFill>
                    <a:srgbClr val="FFFFFF"/>
                  </a:solidFill>
                  <a:latin typeface="Calibri"/>
                  <a:sym typeface="Helvetica Neue"/>
                </a:rPr>
                <a:t>4.Modelado</a:t>
              </a:r>
              <a:endParaRPr lang="es-ES" sz="1100" b="1">
                <a:solidFill>
                  <a:srgbClr val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171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D5354E9C-0B98-8683-DD2F-60A5DD3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575855"/>
              </p:ext>
            </p:extLst>
          </p:nvPr>
        </p:nvGraphicFramePr>
        <p:xfrm>
          <a:off x="172720" y="777240"/>
          <a:ext cx="8615680" cy="487172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21840">
                  <a:extLst>
                    <a:ext uri="{9D8B030D-6E8A-4147-A177-3AD203B41FA5}">
                      <a16:colId xmlns:a16="http://schemas.microsoft.com/office/drawing/2014/main" val="210663615"/>
                    </a:ext>
                  </a:extLst>
                </a:gridCol>
                <a:gridCol w="3967799">
                  <a:extLst>
                    <a:ext uri="{9D8B030D-6E8A-4147-A177-3AD203B41FA5}">
                      <a16:colId xmlns:a16="http://schemas.microsoft.com/office/drawing/2014/main" val="699334617"/>
                    </a:ext>
                  </a:extLst>
                </a:gridCol>
                <a:gridCol w="2626041">
                  <a:extLst>
                    <a:ext uri="{9D8B030D-6E8A-4147-A177-3AD203B41FA5}">
                      <a16:colId xmlns:a16="http://schemas.microsoft.com/office/drawing/2014/main" val="1677350717"/>
                    </a:ext>
                  </a:extLst>
                </a:gridCol>
              </a:tblGrid>
              <a:tr h="657401"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latin typeface="+mj-lt"/>
                        </a:rPr>
                        <a:t>CATEGORÍA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latin typeface="+mj-lt"/>
                        </a:rPr>
                        <a:t>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latin typeface="+mj-lt"/>
                        </a:rPr>
                        <a:t>MÉTRICA (MAE TEST) valores en USD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197640"/>
                  </a:ext>
                </a:extLst>
              </a:tr>
              <a:tr h="747490">
                <a:tc rowSpan="2">
                  <a:txBody>
                    <a:bodyPr/>
                    <a:lstStyle/>
                    <a:p>
                      <a:pPr algn="ctr"/>
                      <a:r>
                        <a:rPr lang="es-CO" sz="1800" b="1">
                          <a:latin typeface="+mj-lt"/>
                        </a:rPr>
                        <a:t>MODELOS ESTADÍSTICOS CLÁSICOS – SARIMA-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>
                          <a:latin typeface="+mj-lt"/>
                        </a:rPr>
                        <a:t>Modelo propuesto analíticamente  </a:t>
                      </a:r>
                      <a:r>
                        <a:rPr lang="es-CO" sz="1800" b="0" i="0" u="none" strike="noStrike" noProof="0">
                          <a:latin typeface="+mj-lt"/>
                        </a:rPr>
                        <a:t>(6,1,0)(1,0,0,12)</a:t>
                      </a:r>
                      <a:endParaRPr lang="es-CO" sz="180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800" b="0" i="0" u="none" strike="noStrike" noProof="0">
                          <a:latin typeface="+mj-lt"/>
                        </a:rPr>
                        <a:t>6,607,194.96</a:t>
                      </a:r>
                      <a:endParaRPr lang="es-ES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065752"/>
                  </a:ext>
                </a:extLst>
              </a:tr>
              <a:tr h="747490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>
                          <a:latin typeface="+mj-lt"/>
                        </a:rPr>
                        <a:t>Modelo hallado con </a:t>
                      </a:r>
                      <a:r>
                        <a:rPr lang="es-CO" sz="1800" err="1">
                          <a:latin typeface="+mj-lt"/>
                        </a:rPr>
                        <a:t>Autoarima</a:t>
                      </a:r>
                      <a:r>
                        <a:rPr lang="es-CO" sz="1800">
                          <a:latin typeface="+mj-lt"/>
                        </a:rPr>
                        <a:t> </a:t>
                      </a:r>
                      <a:r>
                        <a:rPr lang="es-CO" sz="1800" b="0" i="0" u="none" strike="noStrike" noProof="0">
                          <a:latin typeface="+mj-lt"/>
                        </a:rPr>
                        <a:t>(5,1,2)(0,0,2,12)</a:t>
                      </a:r>
                      <a:endParaRPr lang="es-CO" sz="180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800" b="0" i="0" u="none" strike="noStrike" noProof="0">
                          <a:latin typeface="+mj-lt"/>
                        </a:rPr>
                        <a:t>7,252,768.01</a:t>
                      </a:r>
                      <a:endParaRPr lang="es-ES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755895"/>
                  </a:ext>
                </a:extLst>
              </a:tr>
              <a:tr h="325066">
                <a:tc rowSpan="5">
                  <a:txBody>
                    <a:bodyPr/>
                    <a:lstStyle/>
                    <a:p>
                      <a:pPr algn="ctr"/>
                      <a:r>
                        <a:rPr lang="es-CO" sz="1800" b="1">
                          <a:latin typeface="+mj-lt"/>
                        </a:rPr>
                        <a:t>MODELOS DE MACHINE LEARNING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kNN</a:t>
                      </a:r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con variables escaladas</a:t>
                      </a:r>
                      <a:endParaRPr lang="es-CO" sz="18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999,664.91</a:t>
                      </a:r>
                      <a:endParaRPr lang="es-CO" sz="18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874343"/>
                  </a:ext>
                </a:extLst>
              </a:tr>
              <a:tr h="355947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20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RF con variables escaladas</a:t>
                      </a:r>
                      <a:endParaRPr lang="es-CO" sz="20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903,844.14</a:t>
                      </a:r>
                      <a:endParaRPr lang="es-CO" sz="2000" b="1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32167"/>
                  </a:ext>
                </a:extLst>
              </a:tr>
              <a:tr h="640706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Gradient</a:t>
                      </a:r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s-CO" sz="180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Boosting</a:t>
                      </a:r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con variables escaladas</a:t>
                      </a:r>
                      <a:endParaRPr lang="es-CO" sz="18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926,338.89</a:t>
                      </a:r>
                      <a:endParaRPr lang="es-CO" sz="18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442066"/>
                  </a:ext>
                </a:extLst>
              </a:tr>
              <a:tr h="325066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SVR con variables escaladas</a:t>
                      </a:r>
                      <a:endParaRPr lang="es-CO" sz="18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1,073,776.60</a:t>
                      </a:r>
                      <a:endParaRPr lang="es-CO" sz="18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67037"/>
                  </a:ext>
                </a:extLst>
              </a:tr>
              <a:tr h="325066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RF-</a:t>
                      </a:r>
                      <a:r>
                        <a:rPr lang="es-CO" sz="180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kNN</a:t>
                      </a:r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con variables escaladas</a:t>
                      </a:r>
                      <a:endParaRPr lang="es-CO" sz="18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971,490.96</a:t>
                      </a:r>
                      <a:endParaRPr lang="es-CO" sz="18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502482"/>
                  </a:ext>
                </a:extLst>
              </a:tr>
              <a:tr h="747490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s-CO" sz="1800" b="1" i="0" u="none" strike="noStrike" cap="none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sym typeface="Arial"/>
                        </a:rPr>
                        <a:t>MODELO DEEP LEARNING</a:t>
                      </a:r>
                      <a:r>
                        <a:rPr lang="es-CO" sz="1800" b="1" i="0" u="none" strike="noStrike" cap="none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 </a:t>
                      </a:r>
                      <a:endParaRPr lang="es-CO" sz="1800" b="1" i="0" u="none" strike="noStrike" cap="none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800">
                          <a:effectLst/>
                          <a:latin typeface="+mj-lt"/>
                          <a:ea typeface="Times New Roman" panose="02020603050405020304" pitchFamily="18" charset="0"/>
                          <a:cs typeface="Arial"/>
                        </a:rPr>
                        <a:t>Modelo LSTM</a:t>
                      </a:r>
                      <a:endParaRPr lang="es-CO" sz="1800">
                        <a:effectLst/>
                        <a:latin typeface="+mj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effectLst/>
                          <a:latin typeface="+mj-lt"/>
                          <a:ea typeface="Times New Roman" panose="02020603050405020304" pitchFamily="18" charset="0"/>
                          <a:cs typeface="Arial"/>
                        </a:rPr>
                        <a:t>12,138,496.66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226788"/>
                  </a:ext>
                </a:extLst>
              </a:tr>
            </a:tbl>
          </a:graphicData>
        </a:graphic>
      </p:graphicFrame>
      <p:sp>
        <p:nvSpPr>
          <p:cNvPr id="2" name="Google Shape;280;p20">
            <a:extLst>
              <a:ext uri="{FF2B5EF4-FFF2-40B4-BE49-F238E27FC236}">
                <a16:creationId xmlns:a16="http://schemas.microsoft.com/office/drawing/2014/main" id="{2481A2C3-ADAF-B1CD-FE6E-06B5FA68FFAF}"/>
              </a:ext>
            </a:extLst>
          </p:cNvPr>
          <p:cNvSpPr txBox="1"/>
          <p:nvPr/>
        </p:nvSpPr>
        <p:spPr>
          <a:xfrm>
            <a:off x="6698733" y="123151"/>
            <a:ext cx="25740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400" b="1" i="0" u="none" strike="noStrike" cap="none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HOBBIES</a:t>
            </a:r>
            <a:endParaRPr sz="11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288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/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CB1F564-7119-4ABA-7DA3-521736EB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1408"/>
            <a:ext cx="9068969" cy="3493461"/>
          </a:xfrm>
          <a:prstGeom prst="rect">
            <a:avLst/>
          </a:prstGeom>
        </p:spPr>
      </p:pic>
      <p:sp>
        <p:nvSpPr>
          <p:cNvPr id="6" name="Google Shape;280;p20">
            <a:extLst>
              <a:ext uri="{FF2B5EF4-FFF2-40B4-BE49-F238E27FC236}">
                <a16:creationId xmlns:a16="http://schemas.microsoft.com/office/drawing/2014/main" id="{84EF67CE-0CA3-27D4-90FE-0F326E7D67A7}"/>
              </a:ext>
            </a:extLst>
          </p:cNvPr>
          <p:cNvSpPr txBox="1"/>
          <p:nvPr/>
        </p:nvSpPr>
        <p:spPr>
          <a:xfrm>
            <a:off x="75031" y="4390449"/>
            <a:ext cx="22283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b="1">
                <a:latin typeface="Helvetica Neue"/>
              </a:rPr>
              <a:t>MAPE: 13,94%</a:t>
            </a:r>
            <a:endParaRPr lang="es-ES"/>
          </a:p>
        </p:txBody>
      </p:sp>
      <p:sp>
        <p:nvSpPr>
          <p:cNvPr id="3" name="Google Shape;280;p20">
            <a:extLst>
              <a:ext uri="{FF2B5EF4-FFF2-40B4-BE49-F238E27FC236}">
                <a16:creationId xmlns:a16="http://schemas.microsoft.com/office/drawing/2014/main" id="{04D4CFC0-42A7-C7F1-7DEA-D25026665702}"/>
              </a:ext>
            </a:extLst>
          </p:cNvPr>
          <p:cNvSpPr txBox="1"/>
          <p:nvPr/>
        </p:nvSpPr>
        <p:spPr>
          <a:xfrm>
            <a:off x="3249282" y="0"/>
            <a:ext cx="25740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HOBBIES</a:t>
            </a:r>
            <a:endParaRPr sz="1100">
              <a:solidFill>
                <a:schemeClr val="tx1"/>
              </a:solidFill>
            </a:endParaRPr>
          </a:p>
        </p:txBody>
      </p:sp>
      <p:sp>
        <p:nvSpPr>
          <p:cNvPr id="5" name="Google Shape;280;p20">
            <a:extLst>
              <a:ext uri="{FF2B5EF4-FFF2-40B4-BE49-F238E27FC236}">
                <a16:creationId xmlns:a16="http://schemas.microsoft.com/office/drawing/2014/main" id="{6742978A-370B-2208-0E15-B136A34DFAB7}"/>
              </a:ext>
            </a:extLst>
          </p:cNvPr>
          <p:cNvSpPr txBox="1"/>
          <p:nvPr/>
        </p:nvSpPr>
        <p:spPr>
          <a:xfrm>
            <a:off x="306272" y="4768069"/>
            <a:ext cx="27719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ES" sz="1600" err="1">
                <a:latin typeface="+mj-lt"/>
              </a:rPr>
              <a:t>n_estimators</a:t>
            </a:r>
            <a:r>
              <a:rPr lang="es-ES" sz="1600">
                <a:latin typeface="+mj-lt"/>
              </a:rPr>
              <a:t> = 100, </a:t>
            </a:r>
            <a:r>
              <a:rPr lang="es-ES" sz="1600" err="1">
                <a:latin typeface="+mj-lt"/>
              </a:rPr>
              <a:t>max_features</a:t>
            </a:r>
            <a:r>
              <a:rPr lang="es-ES" sz="1600">
                <a:latin typeface="+mj-lt"/>
              </a:rPr>
              <a:t> = 6, </a:t>
            </a:r>
            <a:r>
              <a:rPr lang="es-ES" sz="1600" err="1">
                <a:latin typeface="+mj-lt"/>
              </a:rPr>
              <a:t>max_leaf_nodes</a:t>
            </a:r>
            <a:r>
              <a:rPr lang="es-ES" sz="1600">
                <a:latin typeface="+mj-lt"/>
              </a:rPr>
              <a:t> = 25</a:t>
            </a:r>
            <a:endParaRPr lang="es-ES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4535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/>
          </a:p>
        </p:txBody>
      </p:sp>
      <p:pic>
        <p:nvPicPr>
          <p:cNvPr id="3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3C98B97-D614-4BC2-F0D0-6614AC58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76" y="869843"/>
            <a:ext cx="9385540" cy="3608696"/>
          </a:xfrm>
          <a:prstGeom prst="rect">
            <a:avLst/>
          </a:prstGeom>
        </p:spPr>
      </p:pic>
      <p:sp>
        <p:nvSpPr>
          <p:cNvPr id="5" name="Google Shape;280;p20">
            <a:extLst>
              <a:ext uri="{FF2B5EF4-FFF2-40B4-BE49-F238E27FC236}">
                <a16:creationId xmlns:a16="http://schemas.microsoft.com/office/drawing/2014/main" id="{778E1715-EB6B-51E9-5F5C-0FD174ECDBCE}"/>
              </a:ext>
            </a:extLst>
          </p:cNvPr>
          <p:cNvSpPr txBox="1"/>
          <p:nvPr/>
        </p:nvSpPr>
        <p:spPr>
          <a:xfrm>
            <a:off x="-790756" y="4586376"/>
            <a:ext cx="40400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b="1">
                <a:latin typeface="Helvetica Neue"/>
              </a:rPr>
              <a:t>MAPE: 15,01%</a:t>
            </a:r>
            <a:endParaRPr lang="es-ES"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86E99511-E4FF-EB4D-BF7B-0F5423D98865}"/>
              </a:ext>
            </a:extLst>
          </p:cNvPr>
          <p:cNvSpPr txBox="1"/>
          <p:nvPr/>
        </p:nvSpPr>
        <p:spPr>
          <a:xfrm>
            <a:off x="3164958" y="0"/>
            <a:ext cx="25740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HOBBIES</a:t>
            </a:r>
            <a:endParaRPr sz="1100">
              <a:solidFill>
                <a:schemeClr val="tx1"/>
              </a:solidFill>
            </a:endParaRPr>
          </a:p>
        </p:txBody>
      </p:sp>
      <p:sp>
        <p:nvSpPr>
          <p:cNvPr id="8" name="Google Shape;280;p20">
            <a:extLst>
              <a:ext uri="{FF2B5EF4-FFF2-40B4-BE49-F238E27FC236}">
                <a16:creationId xmlns:a16="http://schemas.microsoft.com/office/drawing/2014/main" id="{2CD2AFAE-FA62-DDE7-3CEF-26D65997543E}"/>
              </a:ext>
            </a:extLst>
          </p:cNvPr>
          <p:cNvSpPr txBox="1"/>
          <p:nvPr/>
        </p:nvSpPr>
        <p:spPr>
          <a:xfrm>
            <a:off x="2224535" y="4786410"/>
            <a:ext cx="277195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b="1">
                <a:latin typeface="Helvetica Neue"/>
              </a:rPr>
              <a:t>n_estimators = 35,  max_leaf_nodes = 2,  max_features = 9,  n_neighbors = 24</a:t>
            </a:r>
          </a:p>
        </p:txBody>
      </p:sp>
    </p:spTree>
    <p:extLst>
      <p:ext uri="{BB962C8B-B14F-4D97-AF65-F5344CB8AC3E}">
        <p14:creationId xmlns:p14="http://schemas.microsoft.com/office/powerpoint/2010/main" val="3171435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D5354E9C-0B98-8683-DD2F-60A5DD306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31211"/>
              </p:ext>
            </p:extLst>
          </p:nvPr>
        </p:nvGraphicFramePr>
        <p:xfrm>
          <a:off x="264160" y="646351"/>
          <a:ext cx="8615680" cy="50959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10663615"/>
                    </a:ext>
                  </a:extLst>
                </a:gridCol>
                <a:gridCol w="4211639">
                  <a:extLst>
                    <a:ext uri="{9D8B030D-6E8A-4147-A177-3AD203B41FA5}">
                      <a16:colId xmlns:a16="http://schemas.microsoft.com/office/drawing/2014/main" val="699334617"/>
                    </a:ext>
                  </a:extLst>
                </a:gridCol>
                <a:gridCol w="2626041">
                  <a:extLst>
                    <a:ext uri="{9D8B030D-6E8A-4147-A177-3AD203B41FA5}">
                      <a16:colId xmlns:a16="http://schemas.microsoft.com/office/drawing/2014/main" val="1677350717"/>
                    </a:ext>
                  </a:extLst>
                </a:gridCol>
              </a:tblGrid>
              <a:tr h="588326">
                <a:tc>
                  <a:txBody>
                    <a:bodyPr/>
                    <a:lstStyle/>
                    <a:p>
                      <a:pPr algn="ctr"/>
                      <a:r>
                        <a:rPr lang="es-CO" sz="1700"/>
                        <a:t>CATEGORÍA </a:t>
                      </a:r>
                      <a:endParaRPr lang="es-CO" sz="17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700"/>
                        <a:t>MODELO</a:t>
                      </a:r>
                      <a:endParaRPr lang="es-CO" sz="17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700"/>
                        <a:t>MÉTRICA (MAE TEST) valores en USD</a:t>
                      </a:r>
                      <a:endParaRPr lang="es-CO" sz="17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197640"/>
                  </a:ext>
                </a:extLst>
              </a:tr>
              <a:tr h="588326">
                <a:tc rowSpan="2">
                  <a:txBody>
                    <a:bodyPr/>
                    <a:lstStyle/>
                    <a:p>
                      <a:pPr algn="ctr"/>
                      <a:r>
                        <a:rPr lang="es-CO" sz="1600" b="1"/>
                        <a:t>MODELOS ESTADÍSTICOS CLÁSICOS – SARIMA-</a:t>
                      </a:r>
                      <a:endParaRPr lang="es-CO" sz="1600" b="1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700"/>
                        <a:t>Modelo propuesto analíticamente  </a:t>
                      </a:r>
                      <a:r>
                        <a:rPr lang="es-CO" sz="1700" b="0" i="0" u="none" strike="noStrike" noProof="0">
                          <a:latin typeface="Arial"/>
                        </a:rPr>
                        <a:t>(5,1,4)(1,0,0,12)</a:t>
                      </a:r>
                      <a:endParaRPr lang="es-CO" sz="170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7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108,799,642.95</a:t>
                      </a:r>
                      <a:endParaRPr lang="es-ES" sz="1700" b="0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065752"/>
                  </a:ext>
                </a:extLst>
              </a:tr>
              <a:tr h="514785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700"/>
                        <a:t>Modelo </a:t>
                      </a:r>
                      <a:r>
                        <a:rPr lang="es-CO" sz="1700" err="1"/>
                        <a:t>Autoarima</a:t>
                      </a:r>
                      <a:r>
                        <a:rPr lang="es-CO" sz="1700"/>
                        <a:t> </a:t>
                      </a:r>
                      <a:r>
                        <a:rPr lang="es-CO" sz="1700" b="0" i="0" u="none" strike="noStrike" noProof="0">
                          <a:latin typeface="Arial"/>
                        </a:rPr>
                        <a:t>(4,1,5)(2,0,2,12)</a:t>
                      </a:r>
                      <a:endParaRPr lang="es-CO" sz="170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7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122,990,454.14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755895"/>
                  </a:ext>
                </a:extLst>
              </a:tr>
              <a:tr h="514785">
                <a:tc rowSpan="5">
                  <a:txBody>
                    <a:bodyPr/>
                    <a:lstStyle/>
                    <a:p>
                      <a:pPr algn="ctr"/>
                      <a:r>
                        <a:rPr lang="es-CO" sz="1600" b="1"/>
                        <a:t>MODELOS DE MACHINE LEARNING </a:t>
                      </a:r>
                      <a:endParaRPr lang="es-CO" sz="1600" b="1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2075" indent="0" algn="l"/>
                      <a:r>
                        <a:rPr lang="es-CO" sz="1700" err="1">
                          <a:solidFill>
                            <a:srgbClr val="000000"/>
                          </a:solidFill>
                          <a:effectLst/>
                        </a:rPr>
                        <a:t>kNN</a:t>
                      </a:r>
                      <a:r>
                        <a:rPr lang="es-CO" sz="1700">
                          <a:solidFill>
                            <a:srgbClr val="000000"/>
                          </a:solidFill>
                          <a:effectLst/>
                        </a:rPr>
                        <a:t> con variables escaladas</a:t>
                      </a:r>
                      <a:endParaRPr lang="es-CO" sz="17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7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12,186,285.10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874343"/>
                  </a:ext>
                </a:extLst>
              </a:tr>
              <a:tr h="514785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2075" indent="0" algn="l"/>
                      <a:r>
                        <a:rPr lang="es-CO" sz="1700">
                          <a:solidFill>
                            <a:srgbClr val="000000"/>
                          </a:solidFill>
                          <a:effectLst/>
                        </a:rPr>
                        <a:t>RF con variables escaladas</a:t>
                      </a:r>
                      <a:endParaRPr lang="es-CO" sz="17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7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11,727,245.21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32167"/>
                  </a:ext>
                </a:extLst>
              </a:tr>
              <a:tr h="514785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2075" indent="0" algn="l"/>
                      <a:r>
                        <a:rPr lang="es-CO" sz="1700" err="1">
                          <a:solidFill>
                            <a:srgbClr val="000000"/>
                          </a:solidFill>
                          <a:effectLst/>
                        </a:rPr>
                        <a:t>Gradient</a:t>
                      </a:r>
                      <a:r>
                        <a:rPr lang="es-CO" sz="170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CO" sz="1700" err="1">
                          <a:solidFill>
                            <a:srgbClr val="000000"/>
                          </a:solidFill>
                          <a:effectLst/>
                        </a:rPr>
                        <a:t>Boosting</a:t>
                      </a:r>
                      <a:r>
                        <a:rPr lang="es-CO" sz="1700">
                          <a:solidFill>
                            <a:srgbClr val="000000"/>
                          </a:solidFill>
                          <a:effectLst/>
                        </a:rPr>
                        <a:t> con variables escaladas</a:t>
                      </a:r>
                      <a:endParaRPr lang="es-CO" sz="17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7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9,913,601.50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442066"/>
                  </a:ext>
                </a:extLst>
              </a:tr>
              <a:tr h="514785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2075" indent="0" algn="l"/>
                      <a:r>
                        <a:rPr lang="es-CO" sz="1700">
                          <a:solidFill>
                            <a:srgbClr val="000000"/>
                          </a:solidFill>
                          <a:effectLst/>
                        </a:rPr>
                        <a:t>SVR con variables escaladas</a:t>
                      </a:r>
                      <a:endParaRPr lang="es-CO" sz="17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7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11,781,817.34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67037"/>
                  </a:ext>
                </a:extLst>
              </a:tr>
              <a:tr h="514785">
                <a:tc vMerge="1">
                  <a:txBody>
                    <a:bodyPr/>
                    <a:lstStyle/>
                    <a:p>
                      <a:pPr algn="ctr"/>
                      <a:endParaRPr lang="es-CO" sz="18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2075" indent="0" algn="l"/>
                      <a:r>
                        <a:rPr lang="es-CO" sz="1700">
                          <a:solidFill>
                            <a:srgbClr val="000000"/>
                          </a:solidFill>
                          <a:effectLst/>
                        </a:rPr>
                        <a:t>RF-</a:t>
                      </a:r>
                      <a:r>
                        <a:rPr lang="es-CO" sz="1700" err="1">
                          <a:solidFill>
                            <a:srgbClr val="000000"/>
                          </a:solidFill>
                          <a:effectLst/>
                        </a:rPr>
                        <a:t>kNN</a:t>
                      </a:r>
                      <a:r>
                        <a:rPr lang="es-CO" sz="1700">
                          <a:solidFill>
                            <a:srgbClr val="000000"/>
                          </a:solidFill>
                          <a:effectLst/>
                        </a:rPr>
                        <a:t> con variables escaladas</a:t>
                      </a:r>
                      <a:endParaRPr lang="es-CO" sz="17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7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11,822,498.31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502482"/>
                  </a:ext>
                </a:extLst>
              </a:tr>
              <a:tr h="788045">
                <a:tc>
                  <a:txBody>
                    <a:bodyPr/>
                    <a:lstStyle/>
                    <a:p>
                      <a:pPr algn="ctr"/>
                      <a:r>
                        <a:rPr lang="es-CO" sz="16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MODELO DEEP LEARNING</a:t>
                      </a:r>
                      <a:r>
                        <a:rPr lang="es-CO" sz="1600" b="1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s-CO" sz="1600" b="1" i="0" u="none" strike="noStrike" cap="none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sz="1700">
                          <a:effectLst/>
                          <a:latin typeface="Arial Narrow"/>
                          <a:ea typeface="Times New Roman" panose="02020603050405020304" pitchFamily="18" charset="0"/>
                          <a:cs typeface="Arial"/>
                        </a:rPr>
                        <a:t>Modelo LSTM</a:t>
                      </a:r>
                      <a:endParaRPr lang="es-CO" sz="170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700" b="0" i="0" u="none" strike="noStrike" cap="none" noProof="0">
                          <a:solidFill>
                            <a:schemeClr val="tx1"/>
                          </a:solidFill>
                          <a:latin typeface="Arial"/>
                        </a:rPr>
                        <a:t>18,875,740.51</a:t>
                      </a:r>
                      <a:endParaRPr lang="es-ES">
                        <a:sym typeface="Arial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730771"/>
                  </a:ext>
                </a:extLst>
              </a:tr>
            </a:tbl>
          </a:graphicData>
        </a:graphic>
      </p:graphicFrame>
      <p:sp>
        <p:nvSpPr>
          <p:cNvPr id="2" name="Google Shape;280;p20">
            <a:extLst>
              <a:ext uri="{FF2B5EF4-FFF2-40B4-BE49-F238E27FC236}">
                <a16:creationId xmlns:a16="http://schemas.microsoft.com/office/drawing/2014/main" id="{2481A2C3-ADAF-B1CD-FE6E-06B5FA68FFAF}"/>
              </a:ext>
            </a:extLst>
          </p:cNvPr>
          <p:cNvSpPr txBox="1"/>
          <p:nvPr/>
        </p:nvSpPr>
        <p:spPr>
          <a:xfrm>
            <a:off x="6851133" y="61575"/>
            <a:ext cx="25740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FOODS</a:t>
            </a:r>
            <a:endParaRPr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074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/>
          </a:p>
        </p:txBody>
      </p:sp>
      <p:sp>
        <p:nvSpPr>
          <p:cNvPr id="2" name="Google Shape;280;p20">
            <a:extLst>
              <a:ext uri="{FF2B5EF4-FFF2-40B4-BE49-F238E27FC236}">
                <a16:creationId xmlns:a16="http://schemas.microsoft.com/office/drawing/2014/main" id="{2481A2C3-ADAF-B1CD-FE6E-06B5FA68FFAF}"/>
              </a:ext>
            </a:extLst>
          </p:cNvPr>
          <p:cNvSpPr txBox="1"/>
          <p:nvPr/>
        </p:nvSpPr>
        <p:spPr>
          <a:xfrm>
            <a:off x="3193533" y="219384"/>
            <a:ext cx="25740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FOODS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CDC88A-157A-07D1-A399-707AE6CA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49210"/>
            <a:ext cx="9277350" cy="3560826"/>
          </a:xfrm>
          <a:prstGeom prst="rect">
            <a:avLst/>
          </a:prstGeom>
        </p:spPr>
      </p:pic>
      <p:sp>
        <p:nvSpPr>
          <p:cNvPr id="5" name="Google Shape;280;p20">
            <a:extLst>
              <a:ext uri="{FF2B5EF4-FFF2-40B4-BE49-F238E27FC236}">
                <a16:creationId xmlns:a16="http://schemas.microsoft.com/office/drawing/2014/main" id="{6C3AB495-9423-93A0-D9B8-DD68C8D12929}"/>
              </a:ext>
            </a:extLst>
          </p:cNvPr>
          <p:cNvSpPr txBox="1"/>
          <p:nvPr/>
        </p:nvSpPr>
        <p:spPr>
          <a:xfrm>
            <a:off x="-200206" y="4578238"/>
            <a:ext cx="277195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b="1">
                <a:latin typeface="Helvetica Neue"/>
              </a:rPr>
              <a:t>MAPE: 11,50%</a:t>
            </a:r>
            <a:endParaRPr lang="es-ES"/>
          </a:p>
        </p:txBody>
      </p:sp>
      <p:sp>
        <p:nvSpPr>
          <p:cNvPr id="6" name="Google Shape;280;p20">
            <a:extLst>
              <a:ext uri="{FF2B5EF4-FFF2-40B4-BE49-F238E27FC236}">
                <a16:creationId xmlns:a16="http://schemas.microsoft.com/office/drawing/2014/main" id="{8937831B-2D19-430D-96C1-41839BB58CDD}"/>
              </a:ext>
            </a:extLst>
          </p:cNvPr>
          <p:cNvSpPr txBox="1"/>
          <p:nvPr/>
        </p:nvSpPr>
        <p:spPr>
          <a:xfrm>
            <a:off x="-200206" y="4908374"/>
            <a:ext cx="277195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b="1">
                <a:latin typeface="Helvetica Neue"/>
              </a:rPr>
              <a:t>n_estimators = 150</a:t>
            </a:r>
          </a:p>
          <a:p>
            <a:pPr algn="ctr"/>
            <a:r>
              <a:rPr lang="es-ES" b="1">
                <a:latin typeface="Helvetica Neue"/>
              </a:rPr>
              <a:t>max_features = 18, max_leaf_nodes = 20</a:t>
            </a:r>
            <a:endParaRPr lang="es-ES" sz="1050"/>
          </a:p>
        </p:txBody>
      </p:sp>
    </p:spTree>
    <p:extLst>
      <p:ext uri="{BB962C8B-B14F-4D97-AF65-F5344CB8AC3E}">
        <p14:creationId xmlns:p14="http://schemas.microsoft.com/office/powerpoint/2010/main" val="3625229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Conclusiones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9607E6E-93B9-BBFE-36F9-2FA7AC008188}"/>
              </a:ext>
            </a:extLst>
          </p:cNvPr>
          <p:cNvSpPr txBox="1"/>
          <p:nvPr/>
        </p:nvSpPr>
        <p:spPr>
          <a:xfrm>
            <a:off x="0" y="767626"/>
            <a:ext cx="86563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>
                <a:latin typeface="+mj-lt"/>
              </a:rPr>
              <a:t>Específicamente para las </a:t>
            </a:r>
            <a:r>
              <a:rPr lang="es-MX" sz="1800">
                <a:latin typeface="+mj-lt"/>
              </a:rPr>
              <a:t>ventas diarias en Walmart, l</a:t>
            </a:r>
            <a:r>
              <a:rPr lang="es-MX" sz="1800" b="0" i="0" u="none" strike="noStrike" baseline="0">
                <a:latin typeface="+mj-lt"/>
              </a:rPr>
              <a:t>a estructura </a:t>
            </a:r>
            <a:r>
              <a:rPr lang="es-MX" sz="1800" b="0" i="0" u="none" strike="noStrike" baseline="0" err="1">
                <a:latin typeface="+mj-lt"/>
              </a:rPr>
              <a:t>univariada</a:t>
            </a:r>
            <a:r>
              <a:rPr lang="es-MX" sz="1800" b="0" i="0" u="none" strike="noStrike" baseline="0">
                <a:latin typeface="+mj-lt"/>
              </a:rPr>
              <a:t> de los modelos SARIMA no logran captar la complejidad del modelo.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800" b="0" i="0" u="none" strike="noStrike" baseline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>
                <a:latin typeface="+mj-lt"/>
              </a:rPr>
              <a:t>De los 3 </a:t>
            </a:r>
            <a:r>
              <a:rPr lang="es-MX" sz="1800" err="1">
                <a:latin typeface="+mj-lt"/>
              </a:rPr>
              <a:t>F</a:t>
            </a:r>
            <a:r>
              <a:rPr lang="es-MX" sz="1800" b="0" i="0" u="none" strike="noStrike" baseline="0" err="1">
                <a:latin typeface="+mj-lt"/>
              </a:rPr>
              <a:t>rameworks</a:t>
            </a:r>
            <a:r>
              <a:rPr lang="es-MX" sz="1800" b="0" i="0" u="none" strike="noStrike" baseline="0">
                <a:latin typeface="+mj-lt"/>
              </a:rPr>
              <a:t> usados para la predicción, los modelos de Machine Learning presentan un mejor desempeño, siendo de estos el </a:t>
            </a:r>
            <a:r>
              <a:rPr lang="es-MX" sz="1800" b="0" i="0" u="none" strike="noStrike" baseline="0" err="1">
                <a:latin typeface="+mj-lt"/>
              </a:rPr>
              <a:t>Random</a:t>
            </a:r>
            <a:r>
              <a:rPr lang="es-MX" sz="1800" b="0" i="0" u="none" strike="noStrike" baseline="0">
                <a:latin typeface="+mj-lt"/>
              </a:rPr>
              <a:t> Forest el mejor, aunque con un sobreajuste considerable. Si no se desea arriesgar con este sobreajuste se recomiendo usar el RF-</a:t>
            </a:r>
            <a:r>
              <a:rPr lang="es-MX" sz="1800" b="0" i="0" u="none" strike="noStrike" baseline="0" err="1">
                <a:latin typeface="+mj-lt"/>
              </a:rPr>
              <a:t>kNN</a:t>
            </a:r>
            <a:r>
              <a:rPr lang="es-MX" sz="1800" b="0" i="0" u="none" strike="noStrike" baseline="0">
                <a:latin typeface="+mj-lt"/>
              </a:rPr>
              <a:t>. </a:t>
            </a:r>
          </a:p>
          <a:p>
            <a:pPr algn="just"/>
            <a:endParaRPr lang="es-MX" sz="1800" b="0" i="0" u="none" strike="noStrike" baseline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>
                <a:latin typeface="+mj-lt"/>
              </a:rPr>
              <a:t>La </a:t>
            </a:r>
            <a:r>
              <a:rPr lang="es-MX" sz="1800">
                <a:latin typeface="+mj-lt"/>
              </a:rPr>
              <a:t>inclusión de transformaciones y variables exógenas puede influenciar positivamente en el desempeño de todos los modelos probados.</a:t>
            </a:r>
          </a:p>
          <a:p>
            <a:pPr algn="just"/>
            <a:endParaRPr lang="es-MX" sz="180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>
                <a:latin typeface="+mj-lt"/>
              </a:rPr>
              <a:t>Emplear </a:t>
            </a:r>
            <a:r>
              <a:rPr lang="es-MX" sz="1800">
                <a:latin typeface="+mj-lt"/>
              </a:rPr>
              <a:t>un esquema de mayor complejidad para las redes neuronales puede mejorar el desempeño del modelo LSTM.</a:t>
            </a:r>
            <a:endParaRPr lang="es-MX" sz="1800" b="0" i="0" u="none" strike="noStrike" baseline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23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345057" y="891451"/>
            <a:ext cx="9143999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lvl="1" indent="-342900" algn="just">
              <a:lnSpc>
                <a:spcPct val="200000"/>
              </a:lnSpc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2400">
                <a:solidFill>
                  <a:srgbClr val="002060"/>
                </a:solidFill>
              </a:rPr>
              <a:t>Reto de analítica</a:t>
            </a:r>
          </a:p>
          <a:p>
            <a:pPr marL="800100" marR="0" lvl="1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lang="es-CO" sz="240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2400">
                <a:solidFill>
                  <a:srgbClr val="002060"/>
                </a:solidFill>
              </a:rPr>
              <a:t>Diseño Metodológico</a:t>
            </a:r>
            <a:endParaRPr lang="es-CO" sz="2400">
              <a:solidFill>
                <a:srgbClr val="002060"/>
              </a:solidFill>
            </a:endParaRPr>
          </a:p>
          <a:p>
            <a:pPr marL="800100" lvl="1" indent="-342900" algn="just">
              <a:lnSpc>
                <a:spcPct val="200000"/>
              </a:lnSpc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2400">
                <a:solidFill>
                  <a:srgbClr val="002060"/>
                </a:solidFill>
              </a:rPr>
              <a:t>Ciclo de trabajo CRISP-DM</a:t>
            </a:r>
            <a:endParaRPr lang="es-ES" sz="2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</a:endParaRPr>
          </a:p>
          <a:p>
            <a:pPr marL="800100" lvl="1" indent="-342900" algn="just">
              <a:lnSpc>
                <a:spcPct val="200000"/>
              </a:lnSpc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2400">
                <a:solidFill>
                  <a:srgbClr val="002060"/>
                </a:solidFill>
              </a:rPr>
              <a:t>Conclusiones </a:t>
            </a:r>
          </a:p>
          <a:p>
            <a:pPr marL="800100" lvl="1" indent="-342900" algn="just">
              <a:lnSpc>
                <a:spcPct val="200000"/>
              </a:lnSpc>
              <a:buClr>
                <a:srgbClr val="333333"/>
              </a:buClr>
              <a:buSzPts val="1800"/>
              <a:buFont typeface="Arial"/>
              <a:buAutoNum type="arabicPeriod"/>
            </a:pPr>
            <a:r>
              <a:rPr lang="es-ES" sz="2400">
                <a:solidFill>
                  <a:srgbClr val="002060"/>
                </a:solidFill>
              </a:rPr>
              <a:t>Trabajos Futuros</a:t>
            </a:r>
            <a:endParaRPr lang="es-CO" sz="2400">
              <a:solidFill>
                <a:srgbClr val="002060"/>
              </a:solidFill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790755" y="244416"/>
            <a:ext cx="69197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Calibri"/>
                <a:ea typeface="Helvetica Neue"/>
                <a:cs typeface="Helvetica Neue"/>
                <a:sym typeface="Helvetica Neue"/>
              </a:rPr>
              <a:t>Contenido</a:t>
            </a:r>
            <a:endParaRPr lang="es-ES" sz="1400" b="0" i="0" u="none" strike="noStrike" cap="none">
              <a:solidFill>
                <a:srgbClr val="000000"/>
              </a:solidFill>
              <a:latin typeface="Calibri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/>
          <p:nvPr/>
        </p:nvSpPr>
        <p:spPr>
          <a:xfrm>
            <a:off x="1350498" y="2746717"/>
            <a:ext cx="6443003" cy="1364566"/>
          </a:xfrm>
          <a:prstGeom prst="rect">
            <a:avLst/>
          </a:prstGeom>
          <a:solidFill>
            <a:srgbClr val="2236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-84404" y="2356997"/>
            <a:ext cx="9144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GRACIAS!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 de Dudas, Sugerencias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/>
          <p:nvPr/>
        </p:nvSpPr>
        <p:spPr>
          <a:xfrm>
            <a:off x="1350498" y="2746717"/>
            <a:ext cx="6443003" cy="1364566"/>
          </a:xfrm>
          <a:prstGeom prst="rect">
            <a:avLst/>
          </a:prstGeom>
          <a:solidFill>
            <a:srgbClr val="2236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-255854" y="2228712"/>
            <a:ext cx="9144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ANEXOS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70957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D5486A-0CC4-D71F-A2E7-CF1B948DB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51" y="702817"/>
            <a:ext cx="9342406" cy="3568929"/>
          </a:xfrm>
          <a:prstGeom prst="rect">
            <a:avLst/>
          </a:prstGeom>
        </p:spPr>
      </p:pic>
      <p:sp>
        <p:nvSpPr>
          <p:cNvPr id="5" name="Google Shape;280;p20">
            <a:extLst>
              <a:ext uri="{FF2B5EF4-FFF2-40B4-BE49-F238E27FC236}">
                <a16:creationId xmlns:a16="http://schemas.microsoft.com/office/drawing/2014/main" id="{E4C90BAD-CD7B-1BD8-5367-B6FB30E14E9C}"/>
              </a:ext>
            </a:extLst>
          </p:cNvPr>
          <p:cNvSpPr txBox="1"/>
          <p:nvPr/>
        </p:nvSpPr>
        <p:spPr>
          <a:xfrm>
            <a:off x="3193533" y="0"/>
            <a:ext cx="25740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HOBBIES</a:t>
            </a:r>
            <a:endParaRPr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96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FB24F5C-F212-330E-8748-0AAC99640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7465"/>
            <a:ext cx="9284895" cy="3568928"/>
          </a:xfrm>
          <a:prstGeom prst="rect">
            <a:avLst/>
          </a:prstGeom>
        </p:spPr>
      </p:pic>
      <p:sp>
        <p:nvSpPr>
          <p:cNvPr id="2" name="Google Shape;280;p20">
            <a:extLst>
              <a:ext uri="{FF2B5EF4-FFF2-40B4-BE49-F238E27FC236}">
                <a16:creationId xmlns:a16="http://schemas.microsoft.com/office/drawing/2014/main" id="{139093BD-CC13-EEC4-105E-2C4E5CDEE6B6}"/>
              </a:ext>
            </a:extLst>
          </p:cNvPr>
          <p:cNvSpPr txBox="1"/>
          <p:nvPr/>
        </p:nvSpPr>
        <p:spPr>
          <a:xfrm>
            <a:off x="3212583" y="0"/>
            <a:ext cx="25740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HOBBIES</a:t>
            </a:r>
            <a:endParaRPr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83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rgbClr val="2F54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86E99511-E4FF-EB4D-BF7B-0F5423D98865}"/>
              </a:ext>
            </a:extLst>
          </p:cNvPr>
          <p:cNvSpPr txBox="1"/>
          <p:nvPr/>
        </p:nvSpPr>
        <p:spPr>
          <a:xfrm>
            <a:off x="3164958" y="0"/>
            <a:ext cx="25740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2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HOBBIES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6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58ED3CE-B085-CAC2-7EDA-8210B712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66964"/>
            <a:ext cx="8581901" cy="374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9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;p4">
            <a:extLst>
              <a:ext uri="{FF2B5EF4-FFF2-40B4-BE49-F238E27FC236}">
                <a16:creationId xmlns:a16="http://schemas.microsoft.com/office/drawing/2014/main" id="{A2414DB1-C1B2-6309-FD09-ABDFBD4038B7}"/>
              </a:ext>
            </a:extLst>
          </p:cNvPr>
          <p:cNvSpPr txBox="1"/>
          <p:nvPr/>
        </p:nvSpPr>
        <p:spPr>
          <a:xfrm>
            <a:off x="529978" y="2482234"/>
            <a:ext cx="808206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¿Es posible crear un modelo de Machine </a:t>
            </a:r>
            <a:r>
              <a:rPr lang="es-ES" sz="2400" i="0" u="none" strike="noStrike" cap="none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240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o Deep </a:t>
            </a:r>
            <a:r>
              <a:rPr lang="es-ES" sz="2400" i="0" u="none" strike="noStrike" cap="none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240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para predecir las ventas diarias que supere el modelo estadístico clásico (SARIMA)?</a:t>
            </a:r>
            <a:endParaRPr sz="2400">
              <a:solidFill>
                <a:srgbClr val="00206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ABA6DF-12F6-1211-4E1A-589EC254F5FD}"/>
              </a:ext>
            </a:extLst>
          </p:cNvPr>
          <p:cNvSpPr txBox="1"/>
          <p:nvPr/>
        </p:nvSpPr>
        <p:spPr>
          <a:xfrm>
            <a:off x="2999118" y="1834551"/>
            <a:ext cx="39940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>
                <a:solidFill>
                  <a:srgbClr val="002060"/>
                </a:solidFill>
              </a:rPr>
              <a:t>1.Reto de analítica</a:t>
            </a:r>
            <a:endParaRPr lang="es-ES" sz="2800" b="1"/>
          </a:p>
        </p:txBody>
      </p:sp>
    </p:spTree>
    <p:extLst>
      <p:ext uri="{BB962C8B-B14F-4D97-AF65-F5344CB8AC3E}">
        <p14:creationId xmlns:p14="http://schemas.microsoft.com/office/powerpoint/2010/main" val="170097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/>
        </p:nvSpPr>
        <p:spPr>
          <a:xfrm>
            <a:off x="287547" y="345056"/>
            <a:ext cx="69197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s-ES" sz="2800" b="1">
                <a:solidFill>
                  <a:srgbClr val="002060"/>
                </a:solidFill>
                <a:sym typeface="Helvetica Neue"/>
              </a:rPr>
              <a:t>2.Objetivos </a:t>
            </a:r>
            <a:endParaRPr lang="es-CO" sz="2800" b="1">
              <a:solidFill>
                <a:srgbClr val="002060"/>
              </a:solidFill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338443" y="1113328"/>
            <a:ext cx="8481491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>
                <a:solidFill>
                  <a:srgbClr val="002060"/>
                </a:solidFill>
                <a:latin typeface="Calibri"/>
              </a:rPr>
              <a:t>Objetivo general: 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Comparar técnicas de predicción con series de tiempo para pronosticar las ventas en dólares de las tiendas Walmart en el Estado de California, Estados Unidos  </a:t>
            </a:r>
            <a:endParaRPr lang="es-CO" sz="1800" b="0" i="0" u="none" strike="noStrike" cap="none">
              <a:solidFill>
                <a:srgbClr val="002060"/>
              </a:solidFill>
              <a:latin typeface="Calibri"/>
              <a:ea typeface="Times New Roman"/>
              <a:cs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002060"/>
                </a:solidFill>
                <a:latin typeface="Calibri"/>
              </a:rPr>
              <a:t>Objetivos específicos:</a:t>
            </a:r>
            <a:endParaRPr lang="es-CO" sz="2400" b="1">
              <a:solidFill>
                <a:srgbClr val="002060"/>
              </a:solidFill>
              <a:latin typeface="Calibri"/>
            </a:endParaRPr>
          </a:p>
          <a:p>
            <a:pPr marL="342900" indent="-342900" algn="just">
              <a:lnSpc>
                <a:spcPct val="150000"/>
              </a:lnSpc>
              <a:buSzPts val="1700"/>
              <a:buFont typeface="Noto Sans Symbols"/>
              <a:buChar char="∙"/>
            </a:pPr>
            <a:r>
              <a:rPr lang="es-ES" sz="1800" b="0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Explorar y analizar el conjunto de datos</a:t>
            </a:r>
            <a:r>
              <a:rPr lang="es-ES" sz="1800">
                <a:solidFill>
                  <a:srgbClr val="002060"/>
                </a:solidFill>
                <a:latin typeface="Calibri"/>
              </a:rPr>
              <a:t> </a:t>
            </a:r>
            <a:endParaRPr lang="es-CO" sz="1800">
              <a:solidFill>
                <a:srgbClr val="002060"/>
              </a:solidFill>
              <a:latin typeface="Calibri"/>
            </a:endParaRPr>
          </a:p>
          <a:p>
            <a:pPr marL="342900" indent="-342900" algn="just">
              <a:lnSpc>
                <a:spcPct val="150000"/>
              </a:lnSpc>
              <a:buSzPts val="1700"/>
              <a:buFont typeface="Noto Sans Symbols"/>
              <a:buChar char="∙"/>
            </a:pPr>
            <a:r>
              <a:rPr lang="es-ES" sz="1800" b="0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Establecer las técnicas de analítica disponibles para predicción de series de tiempo.</a:t>
            </a:r>
            <a:r>
              <a:rPr lang="es-ES" sz="1800">
                <a:solidFill>
                  <a:srgbClr val="002060"/>
                </a:solidFill>
                <a:latin typeface="Calibri"/>
              </a:rPr>
              <a:t> </a:t>
            </a:r>
            <a:endParaRPr lang="es-CO" sz="1800" b="0" i="0" u="none" strike="noStrike" cap="none">
              <a:solidFill>
                <a:srgbClr val="002060"/>
              </a:solidFill>
              <a:latin typeface="Calibri"/>
              <a:ea typeface="Times New Roman"/>
              <a:cs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∙"/>
            </a:pPr>
            <a:r>
              <a:rPr lang="es-ES" sz="1800" b="0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Preprocesar y preparar el conjunto de datos</a:t>
            </a:r>
            <a:endParaRPr lang="es-CO" sz="1800" b="0" i="0" u="none" strike="noStrike" cap="none">
              <a:solidFill>
                <a:srgbClr val="002060"/>
              </a:solidFill>
              <a:latin typeface="Calibri"/>
              <a:ea typeface="Times New Roman"/>
              <a:cs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∙"/>
            </a:pPr>
            <a:r>
              <a:rPr lang="es-ES" sz="1800" b="0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Construir los modelos de serie de tiempo</a:t>
            </a:r>
            <a:endParaRPr lang="es-CO" sz="1800" b="0" i="0" u="none" strike="noStrike" cap="none">
              <a:solidFill>
                <a:srgbClr val="002060"/>
              </a:solidFill>
              <a:latin typeface="Calibri"/>
              <a:ea typeface="Times New Roman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SzPts val="1700"/>
              <a:buFont typeface="Noto Sans Symbols"/>
              <a:buChar char="∙"/>
            </a:pPr>
            <a:r>
              <a:rPr lang="es-ES" sz="1800" b="0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Evaluar los resultados de los modelos propuestos en función de sus métricas de calidad</a:t>
            </a:r>
            <a:r>
              <a:rPr lang="es-ES" sz="1800">
                <a:solidFill>
                  <a:srgbClr val="002060"/>
                </a:solidFill>
                <a:latin typeface="Calibri"/>
              </a:rPr>
              <a:t> </a:t>
            </a:r>
            <a:endParaRPr lang="es-CO" sz="1800" b="0" i="0" u="none" strike="noStrike" cap="none">
              <a:solidFill>
                <a:srgbClr val="002060"/>
              </a:solidFill>
              <a:latin typeface="Calibri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/>
        </p:nvSpPr>
        <p:spPr>
          <a:xfrm>
            <a:off x="287547" y="345056"/>
            <a:ext cx="69197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s-ES" sz="2800" b="1">
                <a:solidFill>
                  <a:srgbClr val="002060"/>
                </a:solidFill>
                <a:sym typeface="Helvetica Neue"/>
              </a:rPr>
              <a:t>3.Diseño Metodológico</a:t>
            </a:r>
            <a:endParaRPr sz="2800" b="1">
              <a:solidFill>
                <a:srgbClr val="00206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0C0934E-D38B-94AB-36D7-2E348914C4CC}"/>
              </a:ext>
            </a:extLst>
          </p:cNvPr>
          <p:cNvSpPr txBox="1"/>
          <p:nvPr/>
        </p:nvSpPr>
        <p:spPr>
          <a:xfrm>
            <a:off x="3430438" y="545764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200" i="1">
                <a:solidFill>
                  <a:srgbClr val="44546A"/>
                </a:solidFill>
                <a:latin typeface="+mj-lt"/>
              </a:rPr>
              <a:t>Fuente: Adaptado de  (IBM, 2022).</a:t>
            </a:r>
            <a:r>
              <a:rPr lang="es-ES" sz="1200">
                <a:solidFill>
                  <a:srgbClr val="44546A"/>
                </a:solidFill>
                <a:latin typeface="+mj-lt"/>
                <a:cs typeface="Times New Roman"/>
              </a:rPr>
              <a:t> </a:t>
            </a:r>
            <a:endParaRPr lang="es-ES" sz="2400">
              <a:latin typeface="+mj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D9A7752-BA57-DF65-6784-C9D412F9C66C}"/>
              </a:ext>
            </a:extLst>
          </p:cNvPr>
          <p:cNvSpPr txBox="1"/>
          <p:nvPr/>
        </p:nvSpPr>
        <p:spPr>
          <a:xfrm>
            <a:off x="2794767" y="941306"/>
            <a:ext cx="610750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100" i="1">
                <a:solidFill>
                  <a:srgbClr val="44546A"/>
                </a:solidFill>
                <a:latin typeface="+mj-lt"/>
              </a:rPr>
              <a:t>Ilustración </a:t>
            </a:r>
            <a:r>
              <a:rPr lang="es-CO" sz="1100" i="1">
                <a:latin typeface="+mj-lt"/>
                <a:cs typeface="Segoe UI"/>
              </a:rPr>
              <a:t>2</a:t>
            </a:r>
            <a:r>
              <a:rPr lang="es-CO" sz="1100" i="1">
                <a:solidFill>
                  <a:srgbClr val="44546A"/>
                </a:solidFill>
                <a:latin typeface="+mj-lt"/>
              </a:rPr>
              <a:t>. Fases empleadas en la metodología CRISP-DM</a:t>
            </a:r>
            <a:endParaRPr lang="es-ES" sz="2000">
              <a:latin typeface="+mj-lt"/>
            </a:endParaRPr>
          </a:p>
        </p:txBody>
      </p:sp>
      <p:pic>
        <p:nvPicPr>
          <p:cNvPr id="7" name="image3.png" descr="Diagrama&#10;&#10;Descripción generada automáticamente">
            <a:extLst>
              <a:ext uri="{FF2B5EF4-FFF2-40B4-BE49-F238E27FC236}">
                <a16:creationId xmlns:a16="http://schemas.microsoft.com/office/drawing/2014/main" id="{6E5D5C5C-E701-4A30-8242-039DCD02D08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61486" y="1319409"/>
            <a:ext cx="6421028" cy="42191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2610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 descr="Walmart realiza una oferta para comprar el 47% restante del minorista  sudafricano Massmart - PortalFruticola.com"/>
          <p:cNvPicPr preferRelativeResize="0"/>
          <p:nvPr/>
        </p:nvPicPr>
        <p:blipFill rotWithShape="1">
          <a:blip r:embed="rId3">
            <a:alphaModFix/>
          </a:blip>
          <a:srcRect t="17969" b="19848"/>
          <a:stretch/>
        </p:blipFill>
        <p:spPr>
          <a:xfrm>
            <a:off x="635035" y="1896677"/>
            <a:ext cx="3145446" cy="125855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543335" y="3045822"/>
            <a:ext cx="324474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2000" b="0" i="0" u="none" strike="noStrike" cap="none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Corporación multinacional Estadounidense de tiendas </a:t>
            </a:r>
            <a:r>
              <a:rPr lang="es-ES" sz="2000" b="0" i="0" u="none" strike="noStrike" cap="none" err="1">
                <a:solidFill>
                  <a:srgbClr val="002060"/>
                </a:solidFill>
                <a:latin typeface="Calibri"/>
                <a:ea typeface="Arial"/>
                <a:cs typeface="Arial"/>
                <a:sym typeface="Arial"/>
              </a:rPr>
              <a:t>retail</a:t>
            </a:r>
            <a:r>
              <a:rPr lang="es-ES" sz="2000">
                <a:solidFill>
                  <a:srgbClr val="002060"/>
                </a:solidFill>
                <a:latin typeface="Calibri"/>
              </a:rPr>
              <a:t> </a:t>
            </a:r>
            <a:endParaRPr lang="es-CO">
              <a:solidFill>
                <a:srgbClr val="002060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4572943" y="1170948"/>
            <a:ext cx="4125359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buSzPts val="1800"/>
            </a:pPr>
            <a:r>
              <a:rPr lang="es-ES" sz="1600" b="1">
                <a:solidFill>
                  <a:srgbClr val="002060"/>
                </a:solidFill>
              </a:rPr>
              <a:t>Relevancia</a:t>
            </a:r>
          </a:p>
          <a:p>
            <a:pPr marL="285750" marR="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11.000 tiendas a nivel mundial</a:t>
            </a:r>
            <a:endParaRPr lang="es-ES" sz="120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/>
              <a:buChar char="•"/>
            </a:pPr>
            <a:r>
              <a:rPr lang="es-ES" sz="1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Presencia en 28 países</a:t>
            </a:r>
            <a:r>
              <a:rPr lang="es-ES" sz="1600">
                <a:solidFill>
                  <a:srgbClr val="002060"/>
                </a:solidFill>
              </a:rPr>
              <a:t> </a:t>
            </a:r>
            <a:endParaRPr lang="es-CO" sz="120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/>
              <a:buChar char="•"/>
            </a:pPr>
            <a:r>
              <a:rPr lang="es-ES" sz="1600">
                <a:solidFill>
                  <a:srgbClr val="002060"/>
                </a:solidFill>
              </a:rPr>
              <a:t>E-</a:t>
            </a:r>
            <a:r>
              <a:rPr lang="es-ES" sz="1600" err="1">
                <a:solidFill>
                  <a:srgbClr val="002060"/>
                </a:solidFill>
              </a:rPr>
              <a:t>commerce</a:t>
            </a:r>
            <a:r>
              <a:rPr lang="es-ES" sz="1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en 11 países</a:t>
            </a:r>
            <a:endParaRPr lang="es-ES" sz="160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SzPts val="1800"/>
              <a:buFont typeface="Arial"/>
              <a:buChar char="•"/>
            </a:pPr>
            <a:r>
              <a:rPr lang="es-ES" sz="1600">
                <a:solidFill>
                  <a:srgbClr val="002060"/>
                </a:solidFill>
              </a:rPr>
              <a:t>3 Estados de USA: California, Wisconsin,  Texas</a:t>
            </a:r>
          </a:p>
          <a:p>
            <a:pPr>
              <a:lnSpc>
                <a:spcPct val="150000"/>
              </a:lnSpc>
              <a:buSzPts val="1800"/>
            </a:pPr>
            <a:r>
              <a:rPr lang="es-ES" sz="1600" b="1">
                <a:solidFill>
                  <a:srgbClr val="002060"/>
                </a:solidFill>
              </a:rPr>
              <a:t>Necesidad</a:t>
            </a:r>
          </a:p>
          <a:p>
            <a:pPr marL="285750" indent="-285750">
              <a:lnSpc>
                <a:spcPct val="150000"/>
              </a:lnSpc>
              <a:buSzPts val="1800"/>
              <a:buChar char="•"/>
            </a:pPr>
            <a:r>
              <a:rPr lang="es-ES" sz="1600">
                <a:solidFill>
                  <a:srgbClr val="002060"/>
                </a:solidFill>
              </a:rPr>
              <a:t>Pronóstico de ventas</a:t>
            </a:r>
          </a:p>
          <a:p>
            <a:pPr>
              <a:lnSpc>
                <a:spcPct val="150000"/>
              </a:lnSpc>
              <a:buSzPts val="1800"/>
            </a:pPr>
            <a:endParaRPr lang="es-ES" sz="1600" i="0" u="none" strike="noStrike" cap="none">
              <a:solidFill>
                <a:srgbClr val="002060"/>
              </a:solidFill>
              <a:latin typeface="Arial"/>
              <a:ea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SzPts val="1800"/>
              <a:buChar char="•"/>
            </a:pPr>
            <a:endParaRPr lang="es-ES" sz="160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B411AF2-6574-91E2-22B3-1B9B52A84AD5}"/>
              </a:ext>
            </a:extLst>
          </p:cNvPr>
          <p:cNvSpPr/>
          <p:nvPr/>
        </p:nvSpPr>
        <p:spPr>
          <a:xfrm>
            <a:off x="4443502" y="162644"/>
            <a:ext cx="4471358" cy="57509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3" name="Google Shape;121;p22">
            <a:extLst>
              <a:ext uri="{FF2B5EF4-FFF2-40B4-BE49-F238E27FC236}">
                <a16:creationId xmlns:a16="http://schemas.microsoft.com/office/drawing/2014/main" id="{E567FD18-A549-D685-30EA-DC9A628CDE67}"/>
              </a:ext>
            </a:extLst>
          </p:cNvPr>
          <p:cNvSpPr txBox="1"/>
          <p:nvPr/>
        </p:nvSpPr>
        <p:spPr>
          <a:xfrm>
            <a:off x="4658263" y="215660"/>
            <a:ext cx="41305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es-ES" sz="2400" b="1">
                <a:solidFill>
                  <a:srgbClr val="FFFFFF"/>
                </a:solidFill>
                <a:latin typeface="Calibri"/>
                <a:sym typeface="Helvetica Neue"/>
              </a:rPr>
              <a:t>1.Entendimiento del negocio</a:t>
            </a:r>
            <a:endParaRPr lang="es-ES" sz="11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D0A5A1-C056-A53B-AB54-49D8ED6C256F}"/>
              </a:ext>
            </a:extLst>
          </p:cNvPr>
          <p:cNvSpPr txBox="1"/>
          <p:nvPr/>
        </p:nvSpPr>
        <p:spPr>
          <a:xfrm>
            <a:off x="900023" y="4551872"/>
            <a:ext cx="74158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>
                <a:solidFill>
                  <a:srgbClr val="002060"/>
                </a:solidFill>
                <a:cs typeface="Segoe UI"/>
              </a:rPr>
              <a:t>Caso de Estudio</a:t>
            </a:r>
            <a:r>
              <a:rPr lang="en-US" sz="2000">
                <a:cs typeface="Segoe UI"/>
              </a:rPr>
              <a:t>​</a:t>
            </a:r>
          </a:p>
          <a:p>
            <a:pPr algn="ctr"/>
            <a:r>
              <a:rPr lang="es-ES" sz="2000">
                <a:solidFill>
                  <a:srgbClr val="002060"/>
                </a:solidFill>
                <a:cs typeface="Segoe UI"/>
              </a:rPr>
              <a:t>Pronóstico de ventas para el estado de california en las 2 categorías : </a:t>
            </a:r>
            <a:r>
              <a:rPr lang="es-ES" sz="2000" err="1">
                <a:solidFill>
                  <a:srgbClr val="002060"/>
                </a:solidFill>
                <a:cs typeface="Segoe UI"/>
              </a:rPr>
              <a:t>Foods</a:t>
            </a:r>
            <a:r>
              <a:rPr lang="es-ES" sz="2000">
                <a:solidFill>
                  <a:srgbClr val="002060"/>
                </a:solidFill>
                <a:cs typeface="Segoe UI"/>
              </a:rPr>
              <a:t> y Hobbies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FAE9666-70E5-A210-A4F5-97B262B8E830}"/>
              </a:ext>
            </a:extLst>
          </p:cNvPr>
          <p:cNvSpPr/>
          <p:nvPr/>
        </p:nvSpPr>
        <p:spPr>
          <a:xfrm>
            <a:off x="4232334" y="1064524"/>
            <a:ext cx="4471358" cy="326365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B411AF2-6574-91E2-22B3-1B9B52A84AD5}"/>
              </a:ext>
            </a:extLst>
          </p:cNvPr>
          <p:cNvSpPr/>
          <p:nvPr/>
        </p:nvSpPr>
        <p:spPr>
          <a:xfrm>
            <a:off x="4443502" y="162644"/>
            <a:ext cx="4471358" cy="57509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Google Shape;121;p22">
            <a:extLst>
              <a:ext uri="{FF2B5EF4-FFF2-40B4-BE49-F238E27FC236}">
                <a16:creationId xmlns:a16="http://schemas.microsoft.com/office/drawing/2014/main" id="{E567FD18-A549-D685-30EA-DC9A628CDE67}"/>
              </a:ext>
            </a:extLst>
          </p:cNvPr>
          <p:cNvSpPr txBox="1"/>
          <p:nvPr/>
        </p:nvSpPr>
        <p:spPr>
          <a:xfrm>
            <a:off x="4730149" y="215660"/>
            <a:ext cx="41305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es-ES" sz="2400" b="1">
                <a:solidFill>
                  <a:srgbClr val="FFFFFF"/>
                </a:solidFill>
                <a:latin typeface="Calibri"/>
                <a:sym typeface="Helvetica Neue"/>
              </a:rPr>
              <a:t>2.Entendimiento de los datos</a:t>
            </a:r>
            <a:endParaRPr lang="es-ES" sz="1100" b="1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80A52E9-B37F-3277-8A2F-16BE63BBE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43043"/>
              </p:ext>
            </p:extLst>
          </p:nvPr>
        </p:nvGraphicFramePr>
        <p:xfrm>
          <a:off x="603849" y="1035170"/>
          <a:ext cx="8101006" cy="3489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32924">
                  <a:extLst>
                    <a:ext uri="{9D8B030D-6E8A-4147-A177-3AD203B41FA5}">
                      <a16:colId xmlns:a16="http://schemas.microsoft.com/office/drawing/2014/main" val="1949872115"/>
                    </a:ext>
                  </a:extLst>
                </a:gridCol>
                <a:gridCol w="2984499">
                  <a:extLst>
                    <a:ext uri="{9D8B030D-6E8A-4147-A177-3AD203B41FA5}">
                      <a16:colId xmlns:a16="http://schemas.microsoft.com/office/drawing/2014/main" val="1088028477"/>
                    </a:ext>
                  </a:extLst>
                </a:gridCol>
                <a:gridCol w="2483583">
                  <a:extLst>
                    <a:ext uri="{9D8B030D-6E8A-4147-A177-3AD203B41FA5}">
                      <a16:colId xmlns:a16="http://schemas.microsoft.com/office/drawing/2014/main" val="1826090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solidFill>
                            <a:srgbClr val="002060"/>
                          </a:solidFill>
                        </a:rPr>
                        <a:t>Fuentes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solidFill>
                            <a:srgbClr val="002060"/>
                          </a:solidFill>
                        </a:rPr>
                        <a:t>Variables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000">
                          <a:solidFill>
                            <a:srgbClr val="002060"/>
                          </a:solidFill>
                        </a:rPr>
                        <a:t>Cantidad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775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Calendar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 b="0" i="0" u="none" strike="noStrike" noProof="0">
                          <a:solidFill>
                            <a:srgbClr val="002060"/>
                          </a:solidFill>
                          <a:latin typeface="Arial"/>
                        </a:rPr>
                        <a:t>Fechas de eventos relevantes</a:t>
                      </a:r>
                      <a:endParaRPr lang="es-ES" sz="16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30 eventos especiales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59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Calendar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 b="0" i="0" u="none" strike="noStrike" noProof="0">
                          <a:solidFill>
                            <a:srgbClr val="002060"/>
                          </a:solidFill>
                          <a:latin typeface="Arial"/>
                        </a:rPr>
                        <a:t>Fechas de Ventas</a:t>
                      </a:r>
                      <a:endParaRPr lang="es-ES" sz="160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 b="0" i="0" u="none" strike="noStrike" noProof="0">
                          <a:solidFill>
                            <a:srgbClr val="002060"/>
                          </a:solidFill>
                          <a:latin typeface="Arial"/>
                        </a:rPr>
                        <a:t>29/01/2011 – 22/05/2016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42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Código de Fechas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Un identificador de días del año 365 por año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26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Unidades vendidas diariamente por Categoría, tienda, producto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3 Estados, 3 tiendas por estado. </a:t>
                      </a:r>
                      <a:endParaRPr lang="es-ES"/>
                    </a:p>
                    <a:p>
                      <a:pPr lvl="0">
                        <a:buNone/>
                      </a:pPr>
                      <a:r>
                        <a:rPr lang="es-ES" sz="1600" b="0" i="0" u="none" strike="noStrike" noProof="0">
                          <a:solidFill>
                            <a:srgbClr val="002060"/>
                          </a:solidFill>
                          <a:latin typeface="Arial"/>
                        </a:rPr>
                        <a:t>23.672.436 registros</a:t>
                      </a:r>
                      <a:endParaRPr lang="es-ES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605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Sells Prices</a:t>
                      </a:r>
                      <a:endParaRPr lang="es-ES" sz="1600" err="1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Precio de Venta Unitario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Mas de 5000 referencias de productos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385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20772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CBA0B5F7-B5BB-8138-87DD-DDC965531985}"/>
              </a:ext>
            </a:extLst>
          </p:cNvPr>
          <p:cNvSpPr txBox="1"/>
          <p:nvPr/>
        </p:nvSpPr>
        <p:spPr>
          <a:xfrm>
            <a:off x="612476" y="4767532"/>
            <a:ext cx="803406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b="1" err="1">
                <a:solidFill>
                  <a:srgbClr val="002060"/>
                </a:solidFill>
                <a:cs typeface="Segoe UI"/>
              </a:rPr>
              <a:t>Kaggle</a:t>
            </a:r>
            <a:r>
              <a:rPr lang="es-ES" b="1">
                <a:solidFill>
                  <a:srgbClr val="002060"/>
                </a:solidFill>
                <a:cs typeface="Segoe UI"/>
              </a:rPr>
              <a:t>:</a:t>
            </a:r>
            <a:r>
              <a:rPr lang="es-ES">
                <a:solidFill>
                  <a:srgbClr val="002060"/>
                </a:solidFill>
                <a:cs typeface="Segoe UI"/>
              </a:rPr>
              <a:t> “Pronóstico M5 – Precisión: Estime las ventas unitarias de los productos minoristas de Walmart”, que puede ser consultada en la siguiente </a:t>
            </a:r>
            <a:r>
              <a:rPr lang="es-ES" err="1">
                <a:solidFill>
                  <a:srgbClr val="002060"/>
                </a:solidFill>
                <a:cs typeface="Segoe UI"/>
              </a:rPr>
              <a:t>url</a:t>
            </a:r>
            <a:r>
              <a:rPr lang="es-ES">
                <a:solidFill>
                  <a:srgbClr val="002060"/>
                </a:solidFill>
                <a:cs typeface="Segoe UI"/>
              </a:rPr>
              <a:t> </a:t>
            </a:r>
            <a:r>
              <a:rPr lang="en-US">
                <a:solidFill>
                  <a:srgbClr val="002060"/>
                </a:solidFill>
                <a:cs typeface="Segoe UI"/>
              </a:rPr>
              <a:t>​</a:t>
            </a:r>
          </a:p>
          <a:p>
            <a:pPr algn="just"/>
            <a:r>
              <a:rPr lang="es-ES">
                <a:solidFill>
                  <a:srgbClr val="002060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https://www.kaggle.com/competitions/m5-forecasting-accuracy/overview</a:t>
            </a:r>
            <a:r>
              <a:rPr lang="es-ES">
                <a:solidFill>
                  <a:srgbClr val="002060"/>
                </a:solidFill>
                <a:cs typeface="Segoe U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1873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B411AF2-6574-91E2-22B3-1B9B52A84AD5}"/>
              </a:ext>
            </a:extLst>
          </p:cNvPr>
          <p:cNvSpPr/>
          <p:nvPr/>
        </p:nvSpPr>
        <p:spPr>
          <a:xfrm>
            <a:off x="4443502" y="162644"/>
            <a:ext cx="4471358" cy="57509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B0F0"/>
              </a:solidFill>
            </a:endParaRPr>
          </a:p>
        </p:txBody>
      </p:sp>
      <p:sp>
        <p:nvSpPr>
          <p:cNvPr id="3" name="Google Shape;121;p22">
            <a:extLst>
              <a:ext uri="{FF2B5EF4-FFF2-40B4-BE49-F238E27FC236}">
                <a16:creationId xmlns:a16="http://schemas.microsoft.com/office/drawing/2014/main" id="{E567FD18-A549-D685-30EA-DC9A628CDE67}"/>
              </a:ext>
            </a:extLst>
          </p:cNvPr>
          <p:cNvSpPr txBox="1"/>
          <p:nvPr/>
        </p:nvSpPr>
        <p:spPr>
          <a:xfrm>
            <a:off x="4730149" y="215660"/>
            <a:ext cx="41305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es-ES" sz="2400" b="1">
                <a:solidFill>
                  <a:srgbClr val="FFFFFF"/>
                </a:solidFill>
                <a:latin typeface="Calibri"/>
                <a:sym typeface="Helvetica Neue"/>
              </a:rPr>
              <a:t>2.Entendimiento de los datos</a:t>
            </a:r>
            <a:endParaRPr lang="es-ES" sz="1100" b="1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80A52E9-B37F-3277-8A2F-16BE63BBE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79182"/>
              </p:ext>
            </p:extLst>
          </p:nvPr>
        </p:nvGraphicFramePr>
        <p:xfrm>
          <a:off x="575094" y="1883434"/>
          <a:ext cx="8101006" cy="134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32924">
                  <a:extLst>
                    <a:ext uri="{9D8B030D-6E8A-4147-A177-3AD203B41FA5}">
                      <a16:colId xmlns:a16="http://schemas.microsoft.com/office/drawing/2014/main" val="1949872115"/>
                    </a:ext>
                  </a:extLst>
                </a:gridCol>
                <a:gridCol w="2984499">
                  <a:extLst>
                    <a:ext uri="{9D8B030D-6E8A-4147-A177-3AD203B41FA5}">
                      <a16:colId xmlns:a16="http://schemas.microsoft.com/office/drawing/2014/main" val="1088028477"/>
                    </a:ext>
                  </a:extLst>
                </a:gridCol>
                <a:gridCol w="2483583">
                  <a:extLst>
                    <a:ext uri="{9D8B030D-6E8A-4147-A177-3AD203B41FA5}">
                      <a16:colId xmlns:a16="http://schemas.microsoft.com/office/drawing/2014/main" val="1826090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solidFill>
                            <a:srgbClr val="002060"/>
                          </a:solidFill>
                        </a:rPr>
                        <a:t>Fuentes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solidFill>
                            <a:srgbClr val="002060"/>
                          </a:solidFill>
                        </a:rPr>
                        <a:t>Variables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000">
                          <a:solidFill>
                            <a:srgbClr val="002060"/>
                          </a:solidFill>
                        </a:rPr>
                        <a:t>Cantidad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7750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Ventas Categorías </a:t>
                      </a:r>
                    </a:p>
                    <a:p>
                      <a:pPr lvl="0">
                        <a:buNone/>
                      </a:pPr>
                      <a:r>
                        <a:rPr lang="es-ES" sz="1600" err="1">
                          <a:solidFill>
                            <a:srgbClr val="002060"/>
                          </a:solidFill>
                        </a:rPr>
                        <a:t>Foods</a:t>
                      </a:r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, Hobbies en California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 b="0" i="0" u="none" strike="noStrike" noProof="0">
                          <a:solidFill>
                            <a:srgbClr val="002060"/>
                          </a:solidFill>
                          <a:latin typeface="Arial"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>
                          <a:solidFill>
                            <a:srgbClr val="002060"/>
                          </a:solidFill>
                        </a:rPr>
                        <a:t>29/01/2011-22/25/2016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5951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ES"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0" i="0" u="none" strike="noStrike" cap="none" err="1">
                          <a:solidFill>
                            <a:srgbClr val="002060"/>
                          </a:solidFill>
                          <a:latin typeface="Arial"/>
                          <a:ea typeface="+mn-ea"/>
                          <a:cs typeface="+mn-cs"/>
                          <a:sym typeface="Arial"/>
                        </a:rPr>
                        <a:t>Total_sells</a:t>
                      </a:r>
                      <a:endParaRPr lang="es-ES" sz="1600" b="0" i="0" u="none" strike="noStrike" cap="none">
                        <a:solidFill>
                          <a:srgbClr val="002060"/>
                        </a:solidFill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600" b="0" i="0" u="none" strike="noStrike" cap="none">
                          <a:solidFill>
                            <a:srgbClr val="002060"/>
                          </a:solidFill>
                          <a:latin typeface="Arial"/>
                          <a:ea typeface="+mn-ea"/>
                          <a:cs typeface="+mn-cs"/>
                        </a:rPr>
                        <a:t>1941 registros por categoría</a:t>
                      </a:r>
                      <a:endParaRPr lang="es-ES" sz="1600" b="0" i="0" u="none" strike="noStrike" cap="none">
                        <a:solidFill>
                          <a:srgbClr val="002060"/>
                        </a:solidFill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207722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CBA0B5F7-B5BB-8138-87DD-DDC965531985}"/>
              </a:ext>
            </a:extLst>
          </p:cNvPr>
          <p:cNvSpPr txBox="1"/>
          <p:nvPr/>
        </p:nvSpPr>
        <p:spPr>
          <a:xfrm>
            <a:off x="612476" y="4767532"/>
            <a:ext cx="803406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b="1" err="1">
                <a:solidFill>
                  <a:srgbClr val="002060"/>
                </a:solidFill>
                <a:cs typeface="Segoe UI"/>
              </a:rPr>
              <a:t>Kaggle</a:t>
            </a:r>
            <a:r>
              <a:rPr lang="es-ES" b="1">
                <a:solidFill>
                  <a:srgbClr val="002060"/>
                </a:solidFill>
                <a:cs typeface="Segoe UI"/>
              </a:rPr>
              <a:t>:</a:t>
            </a:r>
            <a:r>
              <a:rPr lang="es-ES">
                <a:solidFill>
                  <a:srgbClr val="002060"/>
                </a:solidFill>
                <a:cs typeface="Segoe UI"/>
              </a:rPr>
              <a:t> “Pronóstico M5 – Precisión: Estime las ventas unitarias de los productos minoristas de Walmart”, que puede ser consultada en la siguiente </a:t>
            </a:r>
            <a:r>
              <a:rPr lang="es-ES" err="1">
                <a:solidFill>
                  <a:srgbClr val="002060"/>
                </a:solidFill>
                <a:cs typeface="Segoe UI"/>
              </a:rPr>
              <a:t>url</a:t>
            </a:r>
            <a:r>
              <a:rPr lang="es-ES">
                <a:solidFill>
                  <a:srgbClr val="002060"/>
                </a:solidFill>
                <a:cs typeface="Segoe UI"/>
              </a:rPr>
              <a:t> </a:t>
            </a:r>
            <a:r>
              <a:rPr lang="en-US">
                <a:solidFill>
                  <a:srgbClr val="002060"/>
                </a:solidFill>
                <a:cs typeface="Segoe UI"/>
              </a:rPr>
              <a:t>​</a:t>
            </a:r>
          </a:p>
          <a:p>
            <a:pPr algn="just"/>
            <a:r>
              <a:rPr lang="es-ES">
                <a:solidFill>
                  <a:srgbClr val="002060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https://www.kaggle.com/competitions/m5-forecasting-accuracy/overview</a:t>
            </a:r>
            <a:r>
              <a:rPr lang="es-ES">
                <a:solidFill>
                  <a:srgbClr val="002060"/>
                </a:solidFill>
                <a:cs typeface="Segoe U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5119121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3fc617b-7676-453d-b8d5-1026de6e05f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9DDE679ED65A41A1ACFD07C5660435" ma:contentTypeVersion="13" ma:contentTypeDescription="Crear nuevo documento." ma:contentTypeScope="" ma:versionID="b3ecef508c99c96cea964383fc79b761">
  <xsd:schema xmlns:xsd="http://www.w3.org/2001/XMLSchema" xmlns:xs="http://www.w3.org/2001/XMLSchema" xmlns:p="http://schemas.microsoft.com/office/2006/metadata/properties" xmlns:ns3="d3fc617b-7676-453d-b8d5-1026de6e05f8" xmlns:ns4="eac2ac99-5af0-4782-b28b-756cfd99c9df" targetNamespace="http://schemas.microsoft.com/office/2006/metadata/properties" ma:root="true" ma:fieldsID="e436ddaa2eac275a258f753441fb8ac5" ns3:_="" ns4:_="">
    <xsd:import namespace="d3fc617b-7676-453d-b8d5-1026de6e05f8"/>
    <xsd:import namespace="eac2ac99-5af0-4782-b28b-756cfd99c9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c617b-7676-453d-b8d5-1026de6e05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2ac99-5af0-4782-b28b-756cfd99c9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1F936A-94BA-45B4-B9E5-18C3953C63FC}">
  <ds:schemaRefs>
    <ds:schemaRef ds:uri="d3fc617b-7676-453d-b8d5-1026de6e05f8"/>
    <ds:schemaRef ds:uri="eac2ac99-5af0-4782-b28b-756cfd99c9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1BE224C-1F42-4186-84A3-364CBC3A5D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9D4829-14F4-4A6B-8457-B891D0066847}">
  <ds:schemaRefs>
    <ds:schemaRef ds:uri="d3fc617b-7676-453d-b8d5-1026de6e05f8"/>
    <ds:schemaRef ds:uri="eac2ac99-5af0-4782-b28b-756cfd99c9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34</Slides>
  <Notes>32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revision>1</cp:revision>
  <dcterms:created xsi:type="dcterms:W3CDTF">2015-01-20T20:40:07Z</dcterms:created>
  <dcterms:modified xsi:type="dcterms:W3CDTF">2022-12-03T14:54:59Z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0x010100C59DDE679ED65A41A1ACFD07C5660435</vt:lpwstr>
  </property>
</Properties>
</file>